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17" r:id="rId2"/>
    <p:sldId id="318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0DC"/>
    <a:srgbClr val="6BD6F0"/>
    <a:srgbClr val="BEEF60"/>
    <a:srgbClr val="00BD32"/>
    <a:srgbClr val="AAF6F2"/>
    <a:srgbClr val="B1DDE6"/>
    <a:srgbClr val="D9B9D9"/>
    <a:srgbClr val="F79173"/>
    <a:srgbClr val="C8DC85"/>
    <a:srgbClr val="A5D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13" autoAdjust="0"/>
    <p:restoredTop sz="86447"/>
  </p:normalViewPr>
  <p:slideViewPr>
    <p:cSldViewPr snapToGrid="0" snapToObjects="1">
      <p:cViewPr varScale="1">
        <p:scale>
          <a:sx n="64" d="100"/>
          <a:sy n="64" d="100"/>
        </p:scale>
        <p:origin x="84" y="103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42322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240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6" indent="0" algn="ctr">
              <a:buNone/>
              <a:defRPr sz="2000"/>
            </a:lvl2pPr>
            <a:lvl3pPr marL="914391" indent="0" algn="ctr">
              <a:buNone/>
              <a:defRPr sz="1800"/>
            </a:lvl3pPr>
            <a:lvl4pPr marL="1371587" indent="0" algn="ctr">
              <a:buNone/>
              <a:defRPr sz="1600"/>
            </a:lvl4pPr>
            <a:lvl5pPr marL="1828783" indent="0" algn="ctr">
              <a:buNone/>
              <a:defRPr sz="1600"/>
            </a:lvl5pPr>
            <a:lvl6pPr marL="2285978" indent="0" algn="ctr">
              <a:buNone/>
              <a:defRPr sz="1600"/>
            </a:lvl6pPr>
            <a:lvl7pPr marL="2743174" indent="0" algn="ctr">
              <a:buNone/>
              <a:defRPr sz="1600"/>
            </a:lvl7pPr>
            <a:lvl8pPr marL="3200370" indent="0" algn="ctr">
              <a:buNone/>
              <a:defRPr sz="1600"/>
            </a:lvl8pPr>
            <a:lvl9pPr marL="3657565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00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5" y="123518"/>
            <a:ext cx="8882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MODELLO DI DIAGRAMMA DELLE MILESTONE DI GESTIONE DEL PROGETTO</a:t>
            </a:r>
          </a:p>
        </p:txBody>
      </p: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6A1F813E-D81C-919E-C72C-984FCEF19FB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809093" y="178871"/>
            <a:ext cx="2170993" cy="431800"/>
          </a:xfrm>
          <a:prstGeom prst="rect">
            <a:avLst/>
          </a:prstGeom>
        </p:spPr>
      </p:pic>
      <p:sp>
        <p:nvSpPr>
          <p:cNvPr id="16" name="Graphic 14">
            <a:extLst>
              <a:ext uri="{FF2B5EF4-FFF2-40B4-BE49-F238E27FC236}">
                <a16:creationId xmlns:a16="http://schemas.microsoft.com/office/drawing/2014/main" id="{938641AA-FE3A-839E-B015-4DB70DA9C6F5}"/>
              </a:ext>
            </a:extLst>
          </p:cNvPr>
          <p:cNvSpPr/>
          <p:nvPr/>
        </p:nvSpPr>
        <p:spPr>
          <a:xfrm>
            <a:off x="305814" y="1167157"/>
            <a:ext cx="10859782" cy="3834406"/>
          </a:xfrm>
          <a:custGeom>
            <a:avLst/>
            <a:gdLst>
              <a:gd name="connsiteX0" fmla="*/ 1091046 w 7351568"/>
              <a:gd name="connsiteY0" fmla="*/ 1939 h 2908796"/>
              <a:gd name="connsiteX1" fmla="*/ 6433705 w 7351568"/>
              <a:gd name="connsiteY1" fmla="*/ 1939 h 2908796"/>
              <a:gd name="connsiteX2" fmla="*/ 7351569 w 7351568"/>
              <a:gd name="connsiteY2" fmla="*/ 756146 h 2908796"/>
              <a:gd name="connsiteX3" fmla="*/ 6468342 w 7351568"/>
              <a:gd name="connsiteY3" fmla="*/ 1488705 h 2908796"/>
              <a:gd name="connsiteX4" fmla="*/ 606136 w 7351568"/>
              <a:gd name="connsiteY4" fmla="*/ 1488705 h 2908796"/>
              <a:gd name="connsiteX5" fmla="*/ 0 w 7351568"/>
              <a:gd name="connsiteY5" fmla="*/ 2187494 h 2908796"/>
              <a:gd name="connsiteX6" fmla="*/ 640773 w 7351568"/>
              <a:gd name="connsiteY6" fmla="*/ 2908796 h 2908796"/>
              <a:gd name="connsiteX7" fmla="*/ 6156614 w 7351568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1569" h="2908796">
                <a:moveTo>
                  <a:pt x="1091046" y="1939"/>
                </a:moveTo>
                <a:lnTo>
                  <a:pt x="6433705" y="1939"/>
                </a:lnTo>
                <a:cubicBezTo>
                  <a:pt x="6433705" y="1939"/>
                  <a:pt x="7351569" y="-75992"/>
                  <a:pt x="7351569" y="756146"/>
                </a:cubicBezTo>
                <a:cubicBezTo>
                  <a:pt x="7351569" y="1588285"/>
                  <a:pt x="6468342" y="1488705"/>
                  <a:pt x="6468342" y="1488705"/>
                </a:cubicBezTo>
                <a:lnTo>
                  <a:pt x="606136" y="1488705"/>
                </a:lnTo>
                <a:cubicBezTo>
                  <a:pt x="606136" y="1488705"/>
                  <a:pt x="0" y="1532867"/>
                  <a:pt x="0" y="2187494"/>
                </a:cubicBezTo>
                <a:cubicBezTo>
                  <a:pt x="0" y="2842121"/>
                  <a:pt x="640773" y="2908796"/>
                  <a:pt x="640773" y="2908796"/>
                </a:cubicBezTo>
                <a:lnTo>
                  <a:pt x="6156614" y="2908796"/>
                </a:lnTo>
              </a:path>
            </a:pathLst>
          </a:custGeom>
          <a:noFill/>
          <a:ln w="57150" cap="rnd">
            <a:solidFill>
              <a:schemeClr val="bg1">
                <a:lumMod val="75000"/>
              </a:schemeClr>
            </a:solidFill>
            <a:prstDash val="sysDot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BB48EDE-B7BB-AC2E-1E37-FA7B4D09FDAF}"/>
              </a:ext>
            </a:extLst>
          </p:cNvPr>
          <p:cNvSpPr>
            <a:spLocks noChangeAspect="1"/>
          </p:cNvSpPr>
          <p:nvPr/>
        </p:nvSpPr>
        <p:spPr>
          <a:xfrm>
            <a:off x="349985" y="933387"/>
            <a:ext cx="1568475" cy="457200"/>
          </a:xfrm>
          <a:prstGeom prst="roundRect">
            <a:avLst>
              <a:gd name="adj" fmla="val 50000"/>
            </a:avLst>
          </a:prstGeom>
          <a:solidFill>
            <a:srgbClr val="BEEF60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it-IT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PREPARAZIONE DEL PROGETTO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EFF5A1D-BCB8-A45A-86A4-46886A6C99C2}"/>
              </a:ext>
            </a:extLst>
          </p:cNvPr>
          <p:cNvGrpSpPr/>
          <p:nvPr/>
        </p:nvGrpSpPr>
        <p:grpSpPr>
          <a:xfrm>
            <a:off x="2485615" y="933387"/>
            <a:ext cx="1609430" cy="1883885"/>
            <a:chOff x="2485615" y="1006539"/>
            <a:chExt cx="1609430" cy="1883885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C8D97F40-5CD9-A355-6C06-4314235DF6F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CB1AF2-9C99-C4D3-3E82-8B97D13CCA2D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C92D5E18-90B2-C27A-2BBA-7662E1AED97E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92" name="TextBox 58">
                  <a:extLst>
                    <a:ext uri="{FF2B5EF4-FFF2-40B4-BE49-F238E27FC236}">
                      <a16:creationId xmlns:a16="http://schemas.microsoft.com/office/drawing/2014/main" id="{E4361353-2DBB-EF44-B8AC-E5D96D5FC7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</a:t>
                  </a:r>
                </a:p>
              </p:txBody>
            </p:sp>
            <p:sp>
              <p:nvSpPr>
                <p:cNvPr id="93" name="TextBox 60">
                  <a:extLst>
                    <a:ext uri="{FF2B5EF4-FFF2-40B4-BE49-F238E27FC236}">
                      <a16:creationId xmlns:a16="http://schemas.microsoft.com/office/drawing/2014/main" id="{E71318D8-252E-4D4D-86A7-62DDBB799DC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4ACB8A1-A44D-9531-57F8-5D89AF7D32BC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47285" cy="406400"/>
                <a:chOff x="1661859" y="1469410"/>
                <a:chExt cx="1247285" cy="406400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920C1481-8D47-9D47-B944-7415C15CD488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247284" cy="1246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B446ED82-0998-0821-E09E-97C11B7B510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673198A-70BE-8E88-FA61-95F4CC1A12B2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2258BAD2-F773-A2C2-EE32-1835717783E4}"/>
              </a:ext>
            </a:extLst>
          </p:cNvPr>
          <p:cNvGrpSpPr/>
          <p:nvPr/>
        </p:nvGrpSpPr>
        <p:grpSpPr>
          <a:xfrm>
            <a:off x="4603620" y="933387"/>
            <a:ext cx="1609430" cy="1883885"/>
            <a:chOff x="2485615" y="1006539"/>
            <a:chExt cx="1609430" cy="1883885"/>
          </a:xfrm>
        </p:grpSpPr>
        <p:sp>
          <p:nvSpPr>
            <p:cNvPr id="78" name="Rounded Rectangle 77">
              <a:extLst>
                <a:ext uri="{FF2B5EF4-FFF2-40B4-BE49-F238E27FC236}">
                  <a16:creationId xmlns:a16="http://schemas.microsoft.com/office/drawing/2014/main" id="{E30FFFBF-CA08-9CE5-72DD-18565A75F46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22EF26B6-3442-1BB4-6041-7B99DEAA8DE1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B87C09C9-068A-B68F-3AD1-5A8D1B207760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86" name="TextBox 58">
                  <a:extLst>
                    <a:ext uri="{FF2B5EF4-FFF2-40B4-BE49-F238E27FC236}">
                      <a16:creationId xmlns:a16="http://schemas.microsoft.com/office/drawing/2014/main" id="{6427316A-8578-0E1F-DE04-EF9ACC331275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2</a:t>
                  </a:r>
                </a:p>
              </p:txBody>
            </p:sp>
            <p:sp>
              <p:nvSpPr>
                <p:cNvPr id="87" name="TextBox 60">
                  <a:extLst>
                    <a:ext uri="{FF2B5EF4-FFF2-40B4-BE49-F238E27FC236}">
                      <a16:creationId xmlns:a16="http://schemas.microsoft.com/office/drawing/2014/main" id="{89AA113C-CEAD-79A1-0143-D05B4EC9117C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7F1C5AD7-4B94-B4DD-C6AF-72F26C5BC6C4}"/>
                  </a:ext>
                </a:extLst>
              </p:cNvPr>
              <p:cNvGrpSpPr/>
              <p:nvPr/>
            </p:nvGrpSpPr>
            <p:grpSpPr>
              <a:xfrm>
                <a:off x="1661859" y="1415119"/>
                <a:ext cx="1249507" cy="406401"/>
                <a:chOff x="1661859" y="1469409"/>
                <a:chExt cx="1249507" cy="406401"/>
              </a:xfrm>
            </p:grpSpPr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2A1C78DC-3512-B9EA-5687-4067C58B7097}"/>
                    </a:ext>
                  </a:extLst>
                </p:cNvPr>
                <p:cNvSpPr/>
                <p:nvPr/>
              </p:nvSpPr>
              <p:spPr>
                <a:xfrm>
                  <a:off x="1661860" y="1469409"/>
                  <a:ext cx="1249506" cy="1900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7C13599E-56CB-4CFD-6073-3E1C3532CA84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1F1A81B7-43A1-1B00-AC40-45126CF0A0CD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D67CA75-1BDF-4752-211C-722FBD1D6C36}"/>
              </a:ext>
            </a:extLst>
          </p:cNvPr>
          <p:cNvGrpSpPr/>
          <p:nvPr/>
        </p:nvGrpSpPr>
        <p:grpSpPr>
          <a:xfrm>
            <a:off x="6721625" y="933387"/>
            <a:ext cx="1609430" cy="1883885"/>
            <a:chOff x="2485615" y="1006539"/>
            <a:chExt cx="1609430" cy="1883885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65BBDC85-0E22-6F99-DADB-264E4A8D147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D592924-2AE2-9618-C96B-31919834061D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DE1EB24-CE03-41BF-E048-5EB3D3306D6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03" name="TextBox 58">
                  <a:extLst>
                    <a:ext uri="{FF2B5EF4-FFF2-40B4-BE49-F238E27FC236}">
                      <a16:creationId xmlns:a16="http://schemas.microsoft.com/office/drawing/2014/main" id="{7581EA77-B441-AB73-0EEF-520812B410B7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3</a:t>
                  </a:r>
                </a:p>
              </p:txBody>
            </p:sp>
            <p:sp>
              <p:nvSpPr>
                <p:cNvPr id="104" name="TextBox 60">
                  <a:extLst>
                    <a:ext uri="{FF2B5EF4-FFF2-40B4-BE49-F238E27FC236}">
                      <a16:creationId xmlns:a16="http://schemas.microsoft.com/office/drawing/2014/main" id="{55B7AC0E-7990-C39D-8F79-9DE29FEE885A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5E14CE-309B-7933-7D51-70641C8ACC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47283" cy="406400"/>
                <a:chOff x="1661859" y="1469410"/>
                <a:chExt cx="1247283" cy="406400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9DAD83B6-0E43-7CE4-FF71-0F9C76EC87BE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247283" cy="1726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FDD56E94-F9D6-7DFC-663F-8B7303036402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1391F80-C1DE-2B86-79E6-C6E2B404329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A36B9EA0-826C-33E9-3950-4ABB7D5A20AD}"/>
              </a:ext>
            </a:extLst>
          </p:cNvPr>
          <p:cNvGrpSpPr/>
          <p:nvPr/>
        </p:nvGrpSpPr>
        <p:grpSpPr>
          <a:xfrm>
            <a:off x="8839629" y="933387"/>
            <a:ext cx="1609430" cy="1883885"/>
            <a:chOff x="2485615" y="1006539"/>
            <a:chExt cx="1609430" cy="1883885"/>
          </a:xfrm>
        </p:grpSpPr>
        <p:sp>
          <p:nvSpPr>
            <p:cNvPr id="106" name="Rounded Rectangle 105">
              <a:extLst>
                <a:ext uri="{FF2B5EF4-FFF2-40B4-BE49-F238E27FC236}">
                  <a16:creationId xmlns:a16="http://schemas.microsoft.com/office/drawing/2014/main" id="{3CDC235E-2480-930E-4355-2B11C833741F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DB120CCF-D4F0-0201-B2AA-BC70DCF65EA1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83FBA52A-0B32-47E9-A681-71F4A28860A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13" name="TextBox 58">
                  <a:extLst>
                    <a:ext uri="{FF2B5EF4-FFF2-40B4-BE49-F238E27FC236}">
                      <a16:creationId xmlns:a16="http://schemas.microsoft.com/office/drawing/2014/main" id="{0E89BE2E-F1E2-1174-D0AB-B2896BC66AF1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4</a:t>
                  </a:r>
                </a:p>
              </p:txBody>
            </p:sp>
            <p:sp>
              <p:nvSpPr>
                <p:cNvPr id="114" name="TextBox 60">
                  <a:extLst>
                    <a:ext uri="{FF2B5EF4-FFF2-40B4-BE49-F238E27FC236}">
                      <a16:creationId xmlns:a16="http://schemas.microsoft.com/office/drawing/2014/main" id="{778C49BE-EC28-A12B-3679-E3B0DB25DF7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4E9C5990-2497-D949-9932-275A68B45C40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49505" cy="406400"/>
                <a:chOff x="1661859" y="1469410"/>
                <a:chExt cx="1249505" cy="406400"/>
              </a:xfrm>
            </p:grpSpPr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7474A230-32F9-C221-D13F-A919B48AABA3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249505" cy="165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3C17AAE4-43EA-7FE9-BCC5-DD534E7F5B2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BCB1D2D7-B8A9-2AEE-21F6-C31C13834189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C6D4117-0775-56D0-9DFF-1CB15DE4F78F}"/>
              </a:ext>
            </a:extLst>
          </p:cNvPr>
          <p:cNvGrpSpPr/>
          <p:nvPr/>
        </p:nvGrpSpPr>
        <p:grpSpPr>
          <a:xfrm>
            <a:off x="1333385" y="2888465"/>
            <a:ext cx="1959784" cy="1883885"/>
            <a:chOff x="2485615" y="1006539"/>
            <a:chExt cx="1959784" cy="1883885"/>
          </a:xfrm>
        </p:grpSpPr>
        <p:sp>
          <p:nvSpPr>
            <p:cNvPr id="157" name="Rounded Rectangle 156">
              <a:extLst>
                <a:ext uri="{FF2B5EF4-FFF2-40B4-BE49-F238E27FC236}">
                  <a16:creationId xmlns:a16="http://schemas.microsoft.com/office/drawing/2014/main" id="{53B66F41-C01F-82AC-0D03-0ADF7F88F47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B1CE238B-85A8-DBCF-B2DB-9709B56094E2}"/>
                </a:ext>
              </a:extLst>
            </p:cNvPr>
            <p:cNvGrpSpPr/>
            <p:nvPr/>
          </p:nvGrpSpPr>
          <p:grpSpPr>
            <a:xfrm>
              <a:off x="2845538" y="1588376"/>
              <a:ext cx="1599861" cy="1144028"/>
              <a:chOff x="1661859" y="677492"/>
              <a:chExt cx="1599861" cy="1144028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8BE4A93F-FBFF-9FA3-EA54-B8554350D65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64" name="TextBox 58">
                  <a:extLst>
                    <a:ext uri="{FF2B5EF4-FFF2-40B4-BE49-F238E27FC236}">
                      <a16:creationId xmlns:a16="http://schemas.microsoft.com/office/drawing/2014/main" id="{D8B3A1D4-F0B2-D680-7077-F917E5C3F64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5</a:t>
                  </a:r>
                </a:p>
              </p:txBody>
            </p:sp>
            <p:sp>
              <p:nvSpPr>
                <p:cNvPr id="165" name="TextBox 60">
                  <a:extLst>
                    <a:ext uri="{FF2B5EF4-FFF2-40B4-BE49-F238E27FC236}">
                      <a16:creationId xmlns:a16="http://schemas.microsoft.com/office/drawing/2014/main" id="{F97DE471-A17B-0AC5-D299-551AF982E11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30013D96-1ED4-1C6B-06AA-9D43B107F9D7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599861" cy="406400"/>
                <a:chOff x="1661859" y="1469410"/>
                <a:chExt cx="1599861" cy="406400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2A4351-4633-3EA0-97D4-102B51F78837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599861" cy="2117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FD2AED14-24EB-FE24-3267-98DEF412280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B59C8E1B-4950-9EF5-BFCD-70C21D3FC6D5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5</a:t>
              </a: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DA76AD82-FC31-76C1-470F-BAF1E9E14F09}"/>
              </a:ext>
            </a:extLst>
          </p:cNvPr>
          <p:cNvGrpSpPr/>
          <p:nvPr/>
        </p:nvGrpSpPr>
        <p:grpSpPr>
          <a:xfrm>
            <a:off x="3451390" y="2888465"/>
            <a:ext cx="1708322" cy="1883885"/>
            <a:chOff x="2485615" y="1006539"/>
            <a:chExt cx="1708322" cy="1883885"/>
          </a:xfrm>
        </p:grpSpPr>
        <p:sp>
          <p:nvSpPr>
            <p:cNvPr id="167" name="Rounded Rectangle 166">
              <a:extLst>
                <a:ext uri="{FF2B5EF4-FFF2-40B4-BE49-F238E27FC236}">
                  <a16:creationId xmlns:a16="http://schemas.microsoft.com/office/drawing/2014/main" id="{A3CDF859-BE7F-D056-3E6F-D6D907A3899E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1B247EF9-DE7C-E0B1-7586-E6213E61B05C}"/>
                </a:ext>
              </a:extLst>
            </p:cNvPr>
            <p:cNvGrpSpPr/>
            <p:nvPr/>
          </p:nvGrpSpPr>
          <p:grpSpPr>
            <a:xfrm>
              <a:off x="2845538" y="1588376"/>
              <a:ext cx="1348399" cy="1144028"/>
              <a:chOff x="1661859" y="677492"/>
              <a:chExt cx="1348399" cy="1144028"/>
            </a:xfrm>
          </p:grpSpPr>
          <p:grpSp>
            <p:nvGrpSpPr>
              <p:cNvPr id="170" name="Group 169">
                <a:extLst>
                  <a:ext uri="{FF2B5EF4-FFF2-40B4-BE49-F238E27FC236}">
                    <a16:creationId xmlns:a16="http://schemas.microsoft.com/office/drawing/2014/main" id="{C802DF3A-1AFF-C01B-2385-580EFF2CE887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74" name="TextBox 58">
                  <a:extLst>
                    <a:ext uri="{FF2B5EF4-FFF2-40B4-BE49-F238E27FC236}">
                      <a16:creationId xmlns:a16="http://schemas.microsoft.com/office/drawing/2014/main" id="{B0CA90FD-3848-F8BC-6BC4-2E47569A7A4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6</a:t>
                  </a:r>
                </a:p>
              </p:txBody>
            </p:sp>
            <p:sp>
              <p:nvSpPr>
                <p:cNvPr id="175" name="TextBox 60">
                  <a:extLst>
                    <a:ext uri="{FF2B5EF4-FFF2-40B4-BE49-F238E27FC236}">
                      <a16:creationId xmlns:a16="http://schemas.microsoft.com/office/drawing/2014/main" id="{46180F3A-BAE4-8C4D-DD76-7DDB7A1A25D1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171" name="Group 170">
                <a:extLst>
                  <a:ext uri="{FF2B5EF4-FFF2-40B4-BE49-F238E27FC236}">
                    <a16:creationId xmlns:a16="http://schemas.microsoft.com/office/drawing/2014/main" id="{733224E6-400F-E198-7A24-9B013DDB3FF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48399" cy="406400"/>
                <a:chOff x="1661859" y="1469410"/>
                <a:chExt cx="1348399" cy="406400"/>
              </a:xfrm>
            </p:grpSpPr>
            <p:sp>
              <p:nvSpPr>
                <p:cNvPr id="172" name="Rectangle 171">
                  <a:extLst>
                    <a:ext uri="{FF2B5EF4-FFF2-40B4-BE49-F238E27FC236}">
                      <a16:creationId xmlns:a16="http://schemas.microsoft.com/office/drawing/2014/main" id="{891C8A4B-472C-6E45-EF49-F7F77EC8C1BD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348399" cy="1726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DBE17DFD-B836-CDE0-D153-223E3D776FF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5654BC4A-79FD-EC52-4CBF-ACA4B218B0AA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6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BEEFED0-3101-96FF-2917-848DE31DB7A1}"/>
              </a:ext>
            </a:extLst>
          </p:cNvPr>
          <p:cNvGrpSpPr/>
          <p:nvPr/>
        </p:nvGrpSpPr>
        <p:grpSpPr>
          <a:xfrm>
            <a:off x="5569395" y="2888465"/>
            <a:ext cx="1662602" cy="1883885"/>
            <a:chOff x="2485615" y="1006539"/>
            <a:chExt cx="1662602" cy="1883885"/>
          </a:xfrm>
        </p:grpSpPr>
        <p:sp>
          <p:nvSpPr>
            <p:cNvPr id="177" name="Rounded Rectangle 176">
              <a:extLst>
                <a:ext uri="{FF2B5EF4-FFF2-40B4-BE49-F238E27FC236}">
                  <a16:creationId xmlns:a16="http://schemas.microsoft.com/office/drawing/2014/main" id="{804199B3-2CD7-FA53-CBB1-63C00593D5B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4E9DE836-3D1C-0C8A-4B6C-E466191BF176}"/>
                </a:ext>
              </a:extLst>
            </p:cNvPr>
            <p:cNvGrpSpPr/>
            <p:nvPr/>
          </p:nvGrpSpPr>
          <p:grpSpPr>
            <a:xfrm>
              <a:off x="2845538" y="1588376"/>
              <a:ext cx="1302679" cy="1144028"/>
              <a:chOff x="1661859" y="677492"/>
              <a:chExt cx="1302679" cy="1144028"/>
            </a:xfrm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7F94052F-2312-83A8-8D1F-CB54CD555B55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84" name="TextBox 58">
                  <a:extLst>
                    <a:ext uri="{FF2B5EF4-FFF2-40B4-BE49-F238E27FC236}">
                      <a16:creationId xmlns:a16="http://schemas.microsoft.com/office/drawing/2014/main" id="{41FD74F9-9697-77DF-9FD8-C9223104EB8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7</a:t>
                  </a:r>
                </a:p>
              </p:txBody>
            </p:sp>
            <p:sp>
              <p:nvSpPr>
                <p:cNvPr id="185" name="TextBox 60">
                  <a:extLst>
                    <a:ext uri="{FF2B5EF4-FFF2-40B4-BE49-F238E27FC236}">
                      <a16:creationId xmlns:a16="http://schemas.microsoft.com/office/drawing/2014/main" id="{0E340885-E692-DFD1-37B2-517B1141416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26F0B098-6E7F-A03A-B7C7-25870F3B0EB6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02679" cy="406400"/>
                <a:chOff x="1661859" y="1469410"/>
                <a:chExt cx="1302679" cy="406400"/>
              </a:xfrm>
            </p:grpSpPr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B36A334E-6C04-5B9B-ECA4-48D373C8374C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302678" cy="1726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CC5EEBCE-7B3E-1417-186C-2DDFEBEFD4F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685D5F0E-BC41-E501-3DB3-517080FD9A6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7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3FD73DF0-EE1C-6060-500B-8977530F43F7}"/>
              </a:ext>
            </a:extLst>
          </p:cNvPr>
          <p:cNvGrpSpPr/>
          <p:nvPr/>
        </p:nvGrpSpPr>
        <p:grpSpPr>
          <a:xfrm>
            <a:off x="7687399" y="2888465"/>
            <a:ext cx="1876326" cy="1883885"/>
            <a:chOff x="2485615" y="1006539"/>
            <a:chExt cx="1876326" cy="1883885"/>
          </a:xfrm>
        </p:grpSpPr>
        <p:sp>
          <p:nvSpPr>
            <p:cNvPr id="187" name="Rounded Rectangle 186">
              <a:extLst>
                <a:ext uri="{FF2B5EF4-FFF2-40B4-BE49-F238E27FC236}">
                  <a16:creationId xmlns:a16="http://schemas.microsoft.com/office/drawing/2014/main" id="{95891DC7-D6FD-92CF-8A46-BE8C4CA7A3A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6A9EB88E-2B0C-6D79-90A2-5F5760C08BC1}"/>
                </a:ext>
              </a:extLst>
            </p:cNvPr>
            <p:cNvGrpSpPr/>
            <p:nvPr/>
          </p:nvGrpSpPr>
          <p:grpSpPr>
            <a:xfrm>
              <a:off x="2845538" y="1588376"/>
              <a:ext cx="1516403" cy="1144028"/>
              <a:chOff x="1661859" y="677492"/>
              <a:chExt cx="1516403" cy="1144028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F7533370-C390-09CE-3C22-620AB1F86CD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94" name="TextBox 58">
                  <a:extLst>
                    <a:ext uri="{FF2B5EF4-FFF2-40B4-BE49-F238E27FC236}">
                      <a16:creationId xmlns:a16="http://schemas.microsoft.com/office/drawing/2014/main" id="{63D45E4F-8E77-5D78-6F23-956101AB6286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8</a:t>
                  </a:r>
                </a:p>
              </p:txBody>
            </p:sp>
            <p:sp>
              <p:nvSpPr>
                <p:cNvPr id="195" name="TextBox 60">
                  <a:extLst>
                    <a:ext uri="{FF2B5EF4-FFF2-40B4-BE49-F238E27FC236}">
                      <a16:creationId xmlns:a16="http://schemas.microsoft.com/office/drawing/2014/main" id="{776D36BA-DFBA-BF43-5DC8-4F435886B71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99966919-14B4-E303-84CD-13218ECA6BF2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516403" cy="406400"/>
                <a:chOff x="1661859" y="1469410"/>
                <a:chExt cx="1516403" cy="406400"/>
              </a:xfrm>
            </p:grpSpPr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96ECC80E-26BB-A8D1-66ED-856FA2D34E89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516402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82F94F0D-E1BD-A0E0-445F-83DA0987ECB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8A778EB7-F0D7-5A71-85AD-A5BFC19ABD8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8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2E966D92-2EB2-3C86-32DF-7A36CB7A7723}"/>
              </a:ext>
            </a:extLst>
          </p:cNvPr>
          <p:cNvGrpSpPr/>
          <p:nvPr/>
        </p:nvGrpSpPr>
        <p:grpSpPr>
          <a:xfrm>
            <a:off x="2424829" y="4772350"/>
            <a:ext cx="1805758" cy="1883885"/>
            <a:chOff x="2485615" y="1006539"/>
            <a:chExt cx="1805758" cy="1883885"/>
          </a:xfrm>
        </p:grpSpPr>
        <p:sp>
          <p:nvSpPr>
            <p:cNvPr id="207" name="Rounded Rectangle 206">
              <a:extLst>
                <a:ext uri="{FF2B5EF4-FFF2-40B4-BE49-F238E27FC236}">
                  <a16:creationId xmlns:a16="http://schemas.microsoft.com/office/drawing/2014/main" id="{960B0000-EC6C-5CF7-E1CC-78218FD48834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C60CC7AF-8DF7-3AA8-2874-450D752D5E91}"/>
                </a:ext>
              </a:extLst>
            </p:cNvPr>
            <p:cNvGrpSpPr/>
            <p:nvPr/>
          </p:nvGrpSpPr>
          <p:grpSpPr>
            <a:xfrm>
              <a:off x="2845538" y="1588376"/>
              <a:ext cx="1445835" cy="1144028"/>
              <a:chOff x="1661859" y="677492"/>
              <a:chExt cx="1445835" cy="1144028"/>
            </a:xfrm>
          </p:grpSpPr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26E7774B-3569-8B0B-ABBF-B895DF45B5D4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14" name="TextBox 58">
                  <a:extLst>
                    <a:ext uri="{FF2B5EF4-FFF2-40B4-BE49-F238E27FC236}">
                      <a16:creationId xmlns:a16="http://schemas.microsoft.com/office/drawing/2014/main" id="{F082D9D8-2B69-1AD7-D350-990BAD8DFA3A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9</a:t>
                  </a:r>
                </a:p>
              </p:txBody>
            </p:sp>
            <p:sp>
              <p:nvSpPr>
                <p:cNvPr id="215" name="TextBox 60">
                  <a:extLst>
                    <a:ext uri="{FF2B5EF4-FFF2-40B4-BE49-F238E27FC236}">
                      <a16:creationId xmlns:a16="http://schemas.microsoft.com/office/drawing/2014/main" id="{488D31FF-A7CF-5D96-6584-F4A4684D4B14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1F60B7AB-AE50-2E57-8A6F-46FD431B2B7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45835" cy="406400"/>
                <a:chOff x="1661859" y="1469410"/>
                <a:chExt cx="1445835" cy="406400"/>
              </a:xfrm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A2621558-A9C1-21D8-08E0-EC8A607B1EF0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445835" cy="1271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E312C190-9E82-4708-97DB-600BC4CD856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FB915E8B-70AE-B287-C783-76D319DE63DE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9</a:t>
              </a:r>
            </a:p>
          </p:txBody>
        </p:sp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F0956F20-2B3C-8EC4-E718-26F1D8539407}"/>
              </a:ext>
            </a:extLst>
          </p:cNvPr>
          <p:cNvGrpSpPr/>
          <p:nvPr/>
        </p:nvGrpSpPr>
        <p:grpSpPr>
          <a:xfrm>
            <a:off x="4542834" y="4772350"/>
            <a:ext cx="1670216" cy="1883885"/>
            <a:chOff x="2485615" y="1006539"/>
            <a:chExt cx="1670216" cy="1883885"/>
          </a:xfrm>
        </p:grpSpPr>
        <p:sp>
          <p:nvSpPr>
            <p:cNvPr id="217" name="Rounded Rectangle 216">
              <a:extLst>
                <a:ext uri="{FF2B5EF4-FFF2-40B4-BE49-F238E27FC236}">
                  <a16:creationId xmlns:a16="http://schemas.microsoft.com/office/drawing/2014/main" id="{38A1D067-F0C6-9239-15F5-85764AB8B921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1492014D-3429-1769-18E9-528230266002}"/>
                </a:ext>
              </a:extLst>
            </p:cNvPr>
            <p:cNvGrpSpPr/>
            <p:nvPr/>
          </p:nvGrpSpPr>
          <p:grpSpPr>
            <a:xfrm>
              <a:off x="2845538" y="1588376"/>
              <a:ext cx="1310293" cy="1144028"/>
              <a:chOff x="1661859" y="677492"/>
              <a:chExt cx="1310293" cy="1144028"/>
            </a:xfrm>
          </p:grpSpPr>
          <p:grpSp>
            <p:nvGrpSpPr>
              <p:cNvPr id="220" name="Group 219">
                <a:extLst>
                  <a:ext uri="{FF2B5EF4-FFF2-40B4-BE49-F238E27FC236}">
                    <a16:creationId xmlns:a16="http://schemas.microsoft.com/office/drawing/2014/main" id="{D3784615-1493-C131-7CD7-71F3792E1262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24" name="TextBox 58">
                  <a:extLst>
                    <a:ext uri="{FF2B5EF4-FFF2-40B4-BE49-F238E27FC236}">
                      <a16:creationId xmlns:a16="http://schemas.microsoft.com/office/drawing/2014/main" id="{08132ADE-6CF5-ECE4-2448-D321D9FD2E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10</a:t>
                  </a:r>
                </a:p>
              </p:txBody>
            </p:sp>
            <p:sp>
              <p:nvSpPr>
                <p:cNvPr id="225" name="TextBox 60">
                  <a:extLst>
                    <a:ext uri="{FF2B5EF4-FFF2-40B4-BE49-F238E27FC236}">
                      <a16:creationId xmlns:a16="http://schemas.microsoft.com/office/drawing/2014/main" id="{1AE78B78-0940-482C-6DF9-B0FB8D8163EC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221" name="Group 220">
                <a:extLst>
                  <a:ext uri="{FF2B5EF4-FFF2-40B4-BE49-F238E27FC236}">
                    <a16:creationId xmlns:a16="http://schemas.microsoft.com/office/drawing/2014/main" id="{86A13077-FCB7-CCAA-AA02-5288698938AA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10293" cy="406400"/>
                <a:chOff x="1661859" y="1469410"/>
                <a:chExt cx="1310293" cy="406400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59CA391E-9F5D-9069-FD36-74AA279A1FE1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310292" cy="1549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223" name="Rectangle 222">
                  <a:extLst>
                    <a:ext uri="{FF2B5EF4-FFF2-40B4-BE49-F238E27FC236}">
                      <a16:creationId xmlns:a16="http://schemas.microsoft.com/office/drawing/2014/main" id="{00FC03F3-E1BD-0981-1881-7357464B902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50A51A2E-C9CE-8B78-BF50-6571B3B661A4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D10F5D7-81F7-CAEB-D409-EE76CC07477A}"/>
              </a:ext>
            </a:extLst>
          </p:cNvPr>
          <p:cNvGrpSpPr/>
          <p:nvPr/>
        </p:nvGrpSpPr>
        <p:grpSpPr>
          <a:xfrm>
            <a:off x="6660838" y="4772350"/>
            <a:ext cx="1717894" cy="1883885"/>
            <a:chOff x="2485615" y="1006539"/>
            <a:chExt cx="1717894" cy="1883885"/>
          </a:xfrm>
        </p:grpSpPr>
        <p:sp>
          <p:nvSpPr>
            <p:cNvPr id="227" name="Rounded Rectangle 226">
              <a:extLst>
                <a:ext uri="{FF2B5EF4-FFF2-40B4-BE49-F238E27FC236}">
                  <a16:creationId xmlns:a16="http://schemas.microsoft.com/office/drawing/2014/main" id="{6F8B6756-752C-3FBC-AF60-70B039F9E490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5F4E2A79-5F56-E587-BCCE-08D7A96C5D1E}"/>
                </a:ext>
              </a:extLst>
            </p:cNvPr>
            <p:cNvGrpSpPr/>
            <p:nvPr/>
          </p:nvGrpSpPr>
          <p:grpSpPr>
            <a:xfrm>
              <a:off x="2845538" y="1588376"/>
              <a:ext cx="1357971" cy="1144028"/>
              <a:chOff x="1661859" y="677492"/>
              <a:chExt cx="1357971" cy="1144028"/>
            </a:xfrm>
          </p:grpSpPr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760C67E3-D805-7A9B-CC16-0BF561A441A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34" name="TextBox 58">
                  <a:extLst>
                    <a:ext uri="{FF2B5EF4-FFF2-40B4-BE49-F238E27FC236}">
                      <a16:creationId xmlns:a16="http://schemas.microsoft.com/office/drawing/2014/main" id="{AC5E4927-8D26-1A05-0F91-7051BEFCF65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11</a:t>
                  </a:r>
                </a:p>
              </p:txBody>
            </p:sp>
            <p:sp>
              <p:nvSpPr>
                <p:cNvPr id="235" name="TextBox 60">
                  <a:extLst>
                    <a:ext uri="{FF2B5EF4-FFF2-40B4-BE49-F238E27FC236}">
                      <a16:creationId xmlns:a16="http://schemas.microsoft.com/office/drawing/2014/main" id="{E767AE71-F2AF-1531-E96A-15EEC286905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AB90D6B8-D7D8-03FA-1FBB-F06E54FCCA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57971" cy="406400"/>
                <a:chOff x="1661859" y="1469410"/>
                <a:chExt cx="1357971" cy="4064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D8B48D0-752D-B025-7CCD-CAB08D92D02D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357971" cy="2178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798AA545-83C5-E5FA-B60C-353A983F414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874067F2-5F7B-DB5F-CA23-EDB99BCB155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11</a:t>
              </a:r>
            </a:p>
          </p:txBody>
        </p:sp>
      </p:grpSp>
      <p:sp>
        <p:nvSpPr>
          <p:cNvPr id="236" name="Rounded Rectangle 235">
            <a:extLst>
              <a:ext uri="{FF2B5EF4-FFF2-40B4-BE49-F238E27FC236}">
                <a16:creationId xmlns:a16="http://schemas.microsoft.com/office/drawing/2014/main" id="{A55327B7-DA2E-EBF8-9B54-C21A5A7B7B81}"/>
              </a:ext>
            </a:extLst>
          </p:cNvPr>
          <p:cNvSpPr>
            <a:spLocks noChangeAspect="1"/>
          </p:cNvSpPr>
          <p:nvPr/>
        </p:nvSpPr>
        <p:spPr>
          <a:xfrm>
            <a:off x="9077919" y="4778133"/>
            <a:ext cx="2087678" cy="457200"/>
          </a:xfrm>
          <a:prstGeom prst="roundRect">
            <a:avLst>
              <a:gd name="adj" fmla="val 50000"/>
            </a:avLst>
          </a:prstGeom>
          <a:solidFill>
            <a:srgbClr val="00BD32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it-IT" sz="1400">
                <a:solidFill>
                  <a:schemeClr val="tx1"/>
                </a:solidFill>
                <a:latin typeface="Century Gothic" panose="020B0502020202020204" pitchFamily="34" charset="0"/>
              </a:rPr>
              <a:t>PROGETTO COMPLETATO</a:t>
            </a:r>
          </a:p>
        </p:txBody>
      </p:sp>
    </p:spTree>
    <p:extLst>
      <p:ext uri="{BB962C8B-B14F-4D97-AF65-F5344CB8AC3E}">
        <p14:creationId xmlns:p14="http://schemas.microsoft.com/office/powerpoint/2010/main" val="2590556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5" y="123518"/>
            <a:ext cx="10859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ESEMPIO DI DIAGRAMMA DELLE MILESTONE DI GESTIONE DEL PROGETTO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38641AA-FE3A-839E-B015-4DB70DA9C6F5}"/>
              </a:ext>
            </a:extLst>
          </p:cNvPr>
          <p:cNvSpPr/>
          <p:nvPr/>
        </p:nvSpPr>
        <p:spPr>
          <a:xfrm>
            <a:off x="305814" y="1167157"/>
            <a:ext cx="10859782" cy="3834406"/>
          </a:xfrm>
          <a:custGeom>
            <a:avLst/>
            <a:gdLst>
              <a:gd name="connsiteX0" fmla="*/ 1091046 w 7351568"/>
              <a:gd name="connsiteY0" fmla="*/ 1939 h 2908796"/>
              <a:gd name="connsiteX1" fmla="*/ 6433705 w 7351568"/>
              <a:gd name="connsiteY1" fmla="*/ 1939 h 2908796"/>
              <a:gd name="connsiteX2" fmla="*/ 7351569 w 7351568"/>
              <a:gd name="connsiteY2" fmla="*/ 756146 h 2908796"/>
              <a:gd name="connsiteX3" fmla="*/ 6468342 w 7351568"/>
              <a:gd name="connsiteY3" fmla="*/ 1488705 h 2908796"/>
              <a:gd name="connsiteX4" fmla="*/ 606136 w 7351568"/>
              <a:gd name="connsiteY4" fmla="*/ 1488705 h 2908796"/>
              <a:gd name="connsiteX5" fmla="*/ 0 w 7351568"/>
              <a:gd name="connsiteY5" fmla="*/ 2187494 h 2908796"/>
              <a:gd name="connsiteX6" fmla="*/ 640773 w 7351568"/>
              <a:gd name="connsiteY6" fmla="*/ 2908796 h 2908796"/>
              <a:gd name="connsiteX7" fmla="*/ 6156614 w 7351568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1569" h="2908796">
                <a:moveTo>
                  <a:pt x="1091046" y="1939"/>
                </a:moveTo>
                <a:lnTo>
                  <a:pt x="6433705" y="1939"/>
                </a:lnTo>
                <a:cubicBezTo>
                  <a:pt x="6433705" y="1939"/>
                  <a:pt x="7351569" y="-75992"/>
                  <a:pt x="7351569" y="756146"/>
                </a:cubicBezTo>
                <a:cubicBezTo>
                  <a:pt x="7351569" y="1588285"/>
                  <a:pt x="6468342" y="1488705"/>
                  <a:pt x="6468342" y="1488705"/>
                </a:cubicBezTo>
                <a:lnTo>
                  <a:pt x="606136" y="1488705"/>
                </a:lnTo>
                <a:cubicBezTo>
                  <a:pt x="606136" y="1488705"/>
                  <a:pt x="0" y="1532867"/>
                  <a:pt x="0" y="2187494"/>
                </a:cubicBezTo>
                <a:cubicBezTo>
                  <a:pt x="0" y="2842121"/>
                  <a:pt x="640773" y="2908796"/>
                  <a:pt x="640773" y="2908796"/>
                </a:cubicBezTo>
                <a:lnTo>
                  <a:pt x="6156614" y="2908796"/>
                </a:lnTo>
              </a:path>
            </a:pathLst>
          </a:custGeom>
          <a:noFill/>
          <a:ln w="57150" cap="rnd">
            <a:solidFill>
              <a:schemeClr val="bg1">
                <a:lumMod val="75000"/>
              </a:schemeClr>
            </a:solidFill>
            <a:prstDash val="sysDot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BB48EDE-B7BB-AC2E-1E37-FA7B4D09FDAF}"/>
              </a:ext>
            </a:extLst>
          </p:cNvPr>
          <p:cNvSpPr>
            <a:spLocks noChangeAspect="1"/>
          </p:cNvSpPr>
          <p:nvPr/>
        </p:nvSpPr>
        <p:spPr>
          <a:xfrm>
            <a:off x="349985" y="933387"/>
            <a:ext cx="1568475" cy="457200"/>
          </a:xfrm>
          <a:prstGeom prst="roundRect">
            <a:avLst>
              <a:gd name="adj" fmla="val 50000"/>
            </a:avLst>
          </a:prstGeom>
          <a:solidFill>
            <a:srgbClr val="BEEF60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it-IT" sz="1400">
                <a:solidFill>
                  <a:schemeClr val="tx1"/>
                </a:solidFill>
                <a:latin typeface="Century Gothic" panose="020B0502020202020204" pitchFamily="34" charset="0"/>
              </a:rPr>
              <a:t>PREPARAZIONE DEL PROGETTO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EFF5A1D-BCB8-A45A-86A4-46886A6C99C2}"/>
              </a:ext>
            </a:extLst>
          </p:cNvPr>
          <p:cNvGrpSpPr/>
          <p:nvPr/>
        </p:nvGrpSpPr>
        <p:grpSpPr>
          <a:xfrm>
            <a:off x="3013475" y="933387"/>
            <a:ext cx="1890274" cy="1883885"/>
            <a:chOff x="2485615" y="1006539"/>
            <a:chExt cx="1890274" cy="1883885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C8D97F40-5CD9-A355-6C06-4314235DF6F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CB1AF2-9C99-C4D3-3E82-8B97D13CCA2D}"/>
                </a:ext>
              </a:extLst>
            </p:cNvPr>
            <p:cNvGrpSpPr/>
            <p:nvPr/>
          </p:nvGrpSpPr>
          <p:grpSpPr>
            <a:xfrm>
              <a:off x="2845538" y="1588376"/>
              <a:ext cx="1530351" cy="1144028"/>
              <a:chOff x="1661859" y="677492"/>
              <a:chExt cx="1530351" cy="114402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C92D5E18-90B2-C27A-2BBA-7662E1AED97E}"/>
                  </a:ext>
                </a:extLst>
              </p:cNvPr>
              <p:cNvGrpSpPr/>
              <p:nvPr/>
            </p:nvGrpSpPr>
            <p:grpSpPr>
              <a:xfrm>
                <a:off x="1661859" y="677492"/>
                <a:ext cx="1423453" cy="737628"/>
                <a:chOff x="1661859" y="677492"/>
                <a:chExt cx="1423453" cy="737628"/>
              </a:xfrm>
            </p:grpSpPr>
            <p:sp>
              <p:nvSpPr>
                <p:cNvPr id="92" name="TextBox 58">
                  <a:extLst>
                    <a:ext uri="{FF2B5EF4-FFF2-40B4-BE49-F238E27FC236}">
                      <a16:creationId xmlns:a16="http://schemas.microsoft.com/office/drawing/2014/main" id="{E4361353-2DBB-EF44-B8AC-E5D96D5FC7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</a:t>
                  </a:r>
                </a:p>
              </p:txBody>
            </p:sp>
            <p:sp>
              <p:nvSpPr>
                <p:cNvPr id="93" name="TextBox 60">
                  <a:extLst>
                    <a:ext uri="{FF2B5EF4-FFF2-40B4-BE49-F238E27FC236}">
                      <a16:creationId xmlns:a16="http://schemas.microsoft.com/office/drawing/2014/main" id="{E71318D8-252E-4D4D-86A7-62DDBB799DC6}"/>
                    </a:ext>
                  </a:extLst>
                </p:cNvPr>
                <p:cNvSpPr txBox="1"/>
                <p:nvPr/>
              </p:nvSpPr>
              <p:spPr>
                <a:xfrm>
                  <a:off x="1661859" y="895310"/>
                  <a:ext cx="1423453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 dirty="0">
                      <a:latin typeface="Century Gothic" panose="020B0502020202020204" pitchFamily="34" charset="0"/>
                    </a:rPr>
                    <a:t>Approvazione degli stakeholder</a:t>
                  </a: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4ACB8A1-A44D-9531-57F8-5D89AF7D32BC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530351" cy="406400"/>
                <a:chOff x="1661859" y="1469410"/>
                <a:chExt cx="1530351" cy="406400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920C1481-8D47-9D47-B944-7415C15CD488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530350" cy="139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B446ED82-0998-0821-E09E-97C11B7B510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673198A-70BE-8E88-FA61-95F4CC1A12B2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D67CA75-1BDF-4752-211C-722FBD1D6C36}"/>
              </a:ext>
            </a:extLst>
          </p:cNvPr>
          <p:cNvGrpSpPr/>
          <p:nvPr/>
        </p:nvGrpSpPr>
        <p:grpSpPr>
          <a:xfrm>
            <a:off x="6545269" y="933387"/>
            <a:ext cx="1717894" cy="1883885"/>
            <a:chOff x="2485615" y="1006539"/>
            <a:chExt cx="1717894" cy="1883885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65BBDC85-0E22-6F99-DADB-264E4A8D147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D592924-2AE2-9618-C96B-31919834061D}"/>
                </a:ext>
              </a:extLst>
            </p:cNvPr>
            <p:cNvGrpSpPr/>
            <p:nvPr/>
          </p:nvGrpSpPr>
          <p:grpSpPr>
            <a:xfrm>
              <a:off x="2845538" y="1588376"/>
              <a:ext cx="1357971" cy="1144028"/>
              <a:chOff x="1661859" y="677492"/>
              <a:chExt cx="1357971" cy="1144028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DE1EB24-CE03-41BF-E048-5EB3D3306D6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03" name="TextBox 58">
                  <a:extLst>
                    <a:ext uri="{FF2B5EF4-FFF2-40B4-BE49-F238E27FC236}">
                      <a16:creationId xmlns:a16="http://schemas.microsoft.com/office/drawing/2014/main" id="{7581EA77-B441-AB73-0EEF-520812B410B7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2</a:t>
                  </a:r>
                </a:p>
              </p:txBody>
            </p:sp>
            <p:sp>
              <p:nvSpPr>
                <p:cNvPr id="104" name="TextBox 60">
                  <a:extLst>
                    <a:ext uri="{FF2B5EF4-FFF2-40B4-BE49-F238E27FC236}">
                      <a16:creationId xmlns:a16="http://schemas.microsoft.com/office/drawing/2014/main" id="{55B7AC0E-7990-C39D-8F79-9DE29FEE885A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 dirty="0">
                      <a:latin typeface="Century Gothic" panose="020B0502020202020204" pitchFamily="34" charset="0"/>
                    </a:rPr>
                    <a:t>Approvazione piano finanziario</a:t>
                  </a:r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5E14CE-309B-7933-7D51-70641C8ACC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57971" cy="406400"/>
                <a:chOff x="1661859" y="1469410"/>
                <a:chExt cx="1357971" cy="406400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9DAD83B6-0E43-7CE4-FF71-0F9C76EC87BE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357971" cy="139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FDD56E94-F9D6-7DFC-663F-8B7303036402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1391F80-C1DE-2B86-79E6-C6E2B404329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C6D4117-0775-56D0-9DFF-1CB15DE4F78F}"/>
              </a:ext>
            </a:extLst>
          </p:cNvPr>
          <p:cNvGrpSpPr/>
          <p:nvPr/>
        </p:nvGrpSpPr>
        <p:grpSpPr>
          <a:xfrm>
            <a:off x="1699490" y="2888465"/>
            <a:ext cx="2519460" cy="1883885"/>
            <a:chOff x="2485615" y="1006539"/>
            <a:chExt cx="2519460" cy="1883885"/>
          </a:xfrm>
        </p:grpSpPr>
        <p:sp>
          <p:nvSpPr>
            <p:cNvPr id="157" name="Rounded Rectangle 156">
              <a:extLst>
                <a:ext uri="{FF2B5EF4-FFF2-40B4-BE49-F238E27FC236}">
                  <a16:creationId xmlns:a16="http://schemas.microsoft.com/office/drawing/2014/main" id="{53B66F41-C01F-82AC-0D03-0ADF7F88F47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F791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B1CE238B-85A8-DBCF-B2DB-9709B56094E2}"/>
                </a:ext>
              </a:extLst>
            </p:cNvPr>
            <p:cNvGrpSpPr/>
            <p:nvPr/>
          </p:nvGrpSpPr>
          <p:grpSpPr>
            <a:xfrm>
              <a:off x="2845538" y="1588376"/>
              <a:ext cx="2159537" cy="1144028"/>
              <a:chOff x="1661859" y="677492"/>
              <a:chExt cx="2159537" cy="1144028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8BE4A93F-FBFF-9FA3-EA54-B8554350D65F}"/>
                  </a:ext>
                </a:extLst>
              </p:cNvPr>
              <p:cNvGrpSpPr/>
              <p:nvPr/>
            </p:nvGrpSpPr>
            <p:grpSpPr>
              <a:xfrm>
                <a:off x="1661859" y="677492"/>
                <a:ext cx="2159537" cy="737628"/>
                <a:chOff x="1661859" y="677492"/>
                <a:chExt cx="2159537" cy="737628"/>
              </a:xfrm>
            </p:grpSpPr>
            <p:sp>
              <p:nvSpPr>
                <p:cNvPr id="164" name="TextBox 58">
                  <a:extLst>
                    <a:ext uri="{FF2B5EF4-FFF2-40B4-BE49-F238E27FC236}">
                      <a16:creationId xmlns:a16="http://schemas.microsoft.com/office/drawing/2014/main" id="{D8B3A1D4-F0B2-D680-7077-F917E5C3F64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3</a:t>
                  </a:r>
                </a:p>
              </p:txBody>
            </p:sp>
            <p:sp>
              <p:nvSpPr>
                <p:cNvPr id="165" name="TextBox 60">
                  <a:extLst>
                    <a:ext uri="{FF2B5EF4-FFF2-40B4-BE49-F238E27FC236}">
                      <a16:creationId xmlns:a16="http://schemas.microsoft.com/office/drawing/2014/main" id="{F97DE471-A17B-0AC5-D299-551AF982E117}"/>
                    </a:ext>
                  </a:extLst>
                </p:cNvPr>
                <p:cNvSpPr txBox="1"/>
                <p:nvPr/>
              </p:nvSpPr>
              <p:spPr>
                <a:xfrm>
                  <a:off x="1661859" y="895310"/>
                  <a:ext cx="2159537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 dirty="0">
                      <a:latin typeface="Century Gothic" panose="020B0502020202020204" pitchFamily="34" charset="0"/>
                    </a:rPr>
                    <a:t>Condividi / Presenta il progetto ai membri del team</a:t>
                  </a:r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30013D96-1ED4-1C6B-06AA-9D43B107F9D7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90951" cy="406400"/>
                <a:chOff x="1661859" y="1469410"/>
                <a:chExt cx="1490951" cy="406400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2A4351-4633-3EA0-97D4-102B51F78837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490951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FD2AED14-24EB-FE24-3267-98DEF412280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B59C8E1B-4950-9EF5-BFCD-70C21D3FC6D5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F791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BEEFED0-3101-96FF-2917-848DE31DB7A1}"/>
              </a:ext>
            </a:extLst>
          </p:cNvPr>
          <p:cNvGrpSpPr/>
          <p:nvPr/>
        </p:nvGrpSpPr>
        <p:grpSpPr>
          <a:xfrm>
            <a:off x="4946436" y="2888465"/>
            <a:ext cx="1958756" cy="1883885"/>
            <a:chOff x="2485615" y="1006539"/>
            <a:chExt cx="1958756" cy="1883885"/>
          </a:xfrm>
        </p:grpSpPr>
        <p:sp>
          <p:nvSpPr>
            <p:cNvPr id="177" name="Rounded Rectangle 176">
              <a:extLst>
                <a:ext uri="{FF2B5EF4-FFF2-40B4-BE49-F238E27FC236}">
                  <a16:creationId xmlns:a16="http://schemas.microsoft.com/office/drawing/2014/main" id="{804199B3-2CD7-FA53-CBB1-63C00593D5B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D9B9D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4E9DE836-3D1C-0C8A-4B6C-E466191BF176}"/>
                </a:ext>
              </a:extLst>
            </p:cNvPr>
            <p:cNvGrpSpPr/>
            <p:nvPr/>
          </p:nvGrpSpPr>
          <p:grpSpPr>
            <a:xfrm>
              <a:off x="2845538" y="1588376"/>
              <a:ext cx="1598833" cy="1144028"/>
              <a:chOff x="1661859" y="677492"/>
              <a:chExt cx="1598833" cy="1144028"/>
            </a:xfrm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7F94052F-2312-83A8-8D1F-CB54CD555B55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84" name="TextBox 58">
                  <a:extLst>
                    <a:ext uri="{FF2B5EF4-FFF2-40B4-BE49-F238E27FC236}">
                      <a16:creationId xmlns:a16="http://schemas.microsoft.com/office/drawing/2014/main" id="{41FD74F9-9697-77DF-9FD8-C9223104EB8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4</a:t>
                  </a:r>
                </a:p>
              </p:txBody>
            </p:sp>
            <p:sp>
              <p:nvSpPr>
                <p:cNvPr id="185" name="TextBox 60">
                  <a:extLst>
                    <a:ext uri="{FF2B5EF4-FFF2-40B4-BE49-F238E27FC236}">
                      <a16:creationId xmlns:a16="http://schemas.microsoft.com/office/drawing/2014/main" id="{0E340885-E692-DFD1-37B2-517B1141416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Assegna attività</a:t>
                  </a:r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26F0B098-6E7F-A03A-B7C7-25870F3B0EB6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598833" cy="406400"/>
                <a:chOff x="1661859" y="1469410"/>
                <a:chExt cx="1598833" cy="406400"/>
              </a:xfrm>
            </p:grpSpPr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B36A334E-6C04-5B9B-ECA4-48D373C8374C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598832" cy="165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CC5EEBCE-7B3E-1417-186C-2DDFEBEFD4F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685D5F0E-BC41-E501-3DB3-517080FD9A6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D9B9D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3FD73DF0-EE1C-6060-500B-8977530F43F7}"/>
              </a:ext>
            </a:extLst>
          </p:cNvPr>
          <p:cNvGrpSpPr/>
          <p:nvPr/>
        </p:nvGrpSpPr>
        <p:grpSpPr>
          <a:xfrm>
            <a:off x="8193382" y="2888465"/>
            <a:ext cx="1707296" cy="1883885"/>
            <a:chOff x="2485615" y="1006539"/>
            <a:chExt cx="1707296" cy="1883885"/>
          </a:xfrm>
        </p:grpSpPr>
        <p:sp>
          <p:nvSpPr>
            <p:cNvPr id="187" name="Rounded Rectangle 186">
              <a:extLst>
                <a:ext uri="{FF2B5EF4-FFF2-40B4-BE49-F238E27FC236}">
                  <a16:creationId xmlns:a16="http://schemas.microsoft.com/office/drawing/2014/main" id="{95891DC7-D6FD-92CF-8A46-BE8C4CA7A3A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6A9EB88E-2B0C-6D79-90A2-5F5760C08BC1}"/>
                </a:ext>
              </a:extLst>
            </p:cNvPr>
            <p:cNvGrpSpPr/>
            <p:nvPr/>
          </p:nvGrpSpPr>
          <p:grpSpPr>
            <a:xfrm>
              <a:off x="2845538" y="1588376"/>
              <a:ext cx="1347373" cy="1144028"/>
              <a:chOff x="1661859" y="677492"/>
              <a:chExt cx="1347373" cy="1144028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F7533370-C390-09CE-3C22-620AB1F86CD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94" name="TextBox 58">
                  <a:extLst>
                    <a:ext uri="{FF2B5EF4-FFF2-40B4-BE49-F238E27FC236}">
                      <a16:creationId xmlns:a16="http://schemas.microsoft.com/office/drawing/2014/main" id="{63D45E4F-8E77-5D78-6F23-956101AB6286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5</a:t>
                  </a:r>
                </a:p>
              </p:txBody>
            </p:sp>
            <p:sp>
              <p:nvSpPr>
                <p:cNvPr id="195" name="TextBox 60">
                  <a:extLst>
                    <a:ext uri="{FF2B5EF4-FFF2-40B4-BE49-F238E27FC236}">
                      <a16:creationId xmlns:a16="http://schemas.microsoft.com/office/drawing/2014/main" id="{776D36BA-DFBA-BF43-5DC8-4F435886B71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Beta Testing 1.0</a:t>
                  </a:r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99966919-14B4-E303-84CD-13218ECA6BF2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47373" cy="406400"/>
                <a:chOff x="1661859" y="1469410"/>
                <a:chExt cx="1347373" cy="406400"/>
              </a:xfrm>
            </p:grpSpPr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96ECC80E-26BB-A8D1-66ED-856FA2D34E89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347372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82F94F0D-E1BD-A0E0-445F-83DA0987ECB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8A778EB7-F0D7-5A71-85AD-A5BFC19ABD8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5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2E966D92-2EB2-3C86-32DF-7A36CB7A7723}"/>
              </a:ext>
            </a:extLst>
          </p:cNvPr>
          <p:cNvGrpSpPr/>
          <p:nvPr/>
        </p:nvGrpSpPr>
        <p:grpSpPr>
          <a:xfrm>
            <a:off x="3470675" y="4772350"/>
            <a:ext cx="1932960" cy="1883885"/>
            <a:chOff x="2485615" y="1006539"/>
            <a:chExt cx="1932960" cy="1883885"/>
          </a:xfrm>
        </p:grpSpPr>
        <p:sp>
          <p:nvSpPr>
            <p:cNvPr id="207" name="Rounded Rectangle 206">
              <a:extLst>
                <a:ext uri="{FF2B5EF4-FFF2-40B4-BE49-F238E27FC236}">
                  <a16:creationId xmlns:a16="http://schemas.microsoft.com/office/drawing/2014/main" id="{960B0000-EC6C-5CF7-E1CC-78218FD48834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C60CC7AF-8DF7-3AA8-2874-450D752D5E91}"/>
                </a:ext>
              </a:extLst>
            </p:cNvPr>
            <p:cNvGrpSpPr/>
            <p:nvPr/>
          </p:nvGrpSpPr>
          <p:grpSpPr>
            <a:xfrm>
              <a:off x="2845538" y="1588376"/>
              <a:ext cx="1573037" cy="1144028"/>
              <a:chOff x="1661859" y="677492"/>
              <a:chExt cx="1573037" cy="1144028"/>
            </a:xfrm>
          </p:grpSpPr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26E7774B-3569-8B0B-ABBF-B895DF45B5D4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14" name="TextBox 58">
                  <a:extLst>
                    <a:ext uri="{FF2B5EF4-FFF2-40B4-BE49-F238E27FC236}">
                      <a16:creationId xmlns:a16="http://schemas.microsoft.com/office/drawing/2014/main" id="{F082D9D8-2B69-1AD7-D350-990BAD8DFA3A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6</a:t>
                  </a:r>
                </a:p>
              </p:txBody>
            </p:sp>
            <p:sp>
              <p:nvSpPr>
                <p:cNvPr id="215" name="TextBox 60">
                  <a:extLst>
                    <a:ext uri="{FF2B5EF4-FFF2-40B4-BE49-F238E27FC236}">
                      <a16:creationId xmlns:a16="http://schemas.microsoft.com/office/drawing/2014/main" id="{488D31FF-A7CF-5D96-6584-F4A4684D4B14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Beta Testing 2.0</a:t>
                  </a:r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1F60B7AB-AE50-2E57-8A6F-46FD431B2B7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573037" cy="406400"/>
                <a:chOff x="1661859" y="1469410"/>
                <a:chExt cx="1573037" cy="406400"/>
              </a:xfrm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A2621558-A9C1-21D8-08E0-EC8A607B1EF0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573037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E312C190-9E82-4708-97DB-600BC4CD856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FB915E8B-70AE-B287-C783-76D319DE63DE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6</a:t>
              </a: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D10F5D7-81F7-CAEB-D409-EE76CC07477A}"/>
              </a:ext>
            </a:extLst>
          </p:cNvPr>
          <p:cNvGrpSpPr/>
          <p:nvPr/>
        </p:nvGrpSpPr>
        <p:grpSpPr>
          <a:xfrm>
            <a:off x="6941682" y="4772350"/>
            <a:ext cx="1681500" cy="1883885"/>
            <a:chOff x="2485615" y="1006539"/>
            <a:chExt cx="1681500" cy="1883885"/>
          </a:xfrm>
        </p:grpSpPr>
        <p:sp>
          <p:nvSpPr>
            <p:cNvPr id="227" name="Rounded Rectangle 226">
              <a:extLst>
                <a:ext uri="{FF2B5EF4-FFF2-40B4-BE49-F238E27FC236}">
                  <a16:creationId xmlns:a16="http://schemas.microsoft.com/office/drawing/2014/main" id="{6F8B6756-752C-3FBC-AF60-70B039F9E490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1DD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5F4E2A79-5F56-E587-BCCE-08D7A96C5D1E}"/>
                </a:ext>
              </a:extLst>
            </p:cNvPr>
            <p:cNvGrpSpPr/>
            <p:nvPr/>
          </p:nvGrpSpPr>
          <p:grpSpPr>
            <a:xfrm>
              <a:off x="2845538" y="1588376"/>
              <a:ext cx="1321577" cy="1144028"/>
              <a:chOff x="1661859" y="677492"/>
              <a:chExt cx="1321577" cy="1144028"/>
            </a:xfrm>
          </p:grpSpPr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760C67E3-D805-7A9B-CC16-0BF561A441A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34" name="TextBox 58">
                  <a:extLst>
                    <a:ext uri="{FF2B5EF4-FFF2-40B4-BE49-F238E27FC236}">
                      <a16:creationId xmlns:a16="http://schemas.microsoft.com/office/drawing/2014/main" id="{AC5E4927-8D26-1A05-0F91-7051BEFCF65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7</a:t>
                  </a:r>
                </a:p>
              </p:txBody>
            </p:sp>
            <p:sp>
              <p:nvSpPr>
                <p:cNvPr id="235" name="TextBox 60">
                  <a:extLst>
                    <a:ext uri="{FF2B5EF4-FFF2-40B4-BE49-F238E27FC236}">
                      <a16:creationId xmlns:a16="http://schemas.microsoft.com/office/drawing/2014/main" id="{E767AE71-F2AF-1531-E96A-15EEC286905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Avvio</a:t>
                  </a:r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AB90D6B8-D7D8-03FA-1FBB-F06E54FCCA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21577" cy="406400"/>
                <a:chOff x="1661859" y="1469410"/>
                <a:chExt cx="1321577" cy="4064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D8B48D0-752D-B025-7CCD-CAB08D92D02D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321576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798AA545-83C5-E5FA-B60C-353A983F414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874067F2-5F7B-DB5F-CA23-EDB99BCB155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1DD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7</a:t>
              </a:r>
            </a:p>
          </p:txBody>
        </p:sp>
      </p:grpSp>
      <p:sp>
        <p:nvSpPr>
          <p:cNvPr id="236" name="Rounded Rectangle 235">
            <a:extLst>
              <a:ext uri="{FF2B5EF4-FFF2-40B4-BE49-F238E27FC236}">
                <a16:creationId xmlns:a16="http://schemas.microsoft.com/office/drawing/2014/main" id="{A55327B7-DA2E-EBF8-9B54-C21A5A7B7B81}"/>
              </a:ext>
            </a:extLst>
          </p:cNvPr>
          <p:cNvSpPr>
            <a:spLocks noChangeAspect="1"/>
          </p:cNvSpPr>
          <p:nvPr/>
        </p:nvSpPr>
        <p:spPr>
          <a:xfrm>
            <a:off x="9077919" y="4778133"/>
            <a:ext cx="2087678" cy="457200"/>
          </a:xfrm>
          <a:prstGeom prst="roundRect">
            <a:avLst>
              <a:gd name="adj" fmla="val 50000"/>
            </a:avLst>
          </a:prstGeom>
          <a:solidFill>
            <a:srgbClr val="75F0DC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it-IT" sz="1400">
                <a:solidFill>
                  <a:schemeClr val="tx1"/>
                </a:solidFill>
                <a:latin typeface="Century Gothic" panose="020B0502020202020204" pitchFamily="34" charset="0"/>
              </a:rPr>
              <a:t>PROGETTO COMPLETATO</a:t>
            </a:r>
          </a:p>
        </p:txBody>
      </p:sp>
    </p:spTree>
    <p:extLst>
      <p:ext uri="{BB962C8B-B14F-4D97-AF65-F5344CB8AC3E}">
        <p14:creationId xmlns:p14="http://schemas.microsoft.com/office/powerpoint/2010/main" val="3101393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-Stage-Timeline-with-Milestones-Template_PowerPoint" id="{A1C2DFC8-054B-794B-B482-D7C962D24EC2}" vid="{8AA75F94-C8E8-0843-9C7B-93447E5B3F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2958</TotalTime>
  <Words>285</Words>
  <Application>Microsoft Office PowerPoint</Application>
  <PresentationFormat>Widescreen</PresentationFormat>
  <Paragraphs>102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Office</cp:lastModifiedBy>
  <cp:revision>13</cp:revision>
  <dcterms:created xsi:type="dcterms:W3CDTF">2023-08-14T02:32:27Z</dcterms:created>
  <dcterms:modified xsi:type="dcterms:W3CDTF">2024-05-16T10:10:55Z</dcterms:modified>
</cp:coreProperties>
</file>