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96" r:id="rId3"/>
    <p:sldId id="297" r:id="rId4"/>
    <p:sldId id="298" r:id="rId5"/>
    <p:sldId id="299" r:id="rId6"/>
    <p:sldId id="300" r:id="rId7"/>
    <p:sldId id="295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F2F2F2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228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0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88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4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70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43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8" indent="0" algn="ctr">
              <a:buNone/>
              <a:defRPr sz="1350"/>
            </a:lvl3pPr>
            <a:lvl4pPr marL="1028682" indent="0" algn="ctr">
              <a:buNone/>
              <a:defRPr sz="1200"/>
            </a:lvl4pPr>
            <a:lvl5pPr marL="1371576" indent="0" algn="ctr">
              <a:buNone/>
              <a:defRPr sz="1200"/>
            </a:lvl5pPr>
            <a:lvl6pPr marL="1714470" indent="0" algn="ctr">
              <a:buNone/>
              <a:defRPr sz="1200"/>
            </a:lvl6pPr>
            <a:lvl7pPr marL="2057364" indent="0" algn="ctr">
              <a:buNone/>
              <a:defRPr sz="1200"/>
            </a:lvl7pPr>
            <a:lvl8pPr marL="2400258" indent="0" algn="ctr">
              <a:buNone/>
              <a:defRPr sz="1200"/>
            </a:lvl8pPr>
            <a:lvl9pPr marL="2743152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2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0" indent="0">
              <a:buNone/>
              <a:defRPr sz="1200" b="1"/>
            </a:lvl6pPr>
            <a:lvl7pPr marL="2057364" indent="0">
              <a:buNone/>
              <a:defRPr sz="1200" b="1"/>
            </a:lvl7pPr>
            <a:lvl8pPr marL="2400258" indent="0">
              <a:buNone/>
              <a:defRPr sz="1200" b="1"/>
            </a:lvl8pPr>
            <a:lvl9pPr marL="274315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2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0" indent="0">
              <a:buNone/>
              <a:defRPr sz="1200" b="1"/>
            </a:lvl6pPr>
            <a:lvl7pPr marL="2057364" indent="0">
              <a:buNone/>
              <a:defRPr sz="1200" b="1"/>
            </a:lvl7pPr>
            <a:lvl8pPr marL="2400258" indent="0">
              <a:buNone/>
              <a:defRPr sz="1200" b="1"/>
            </a:lvl8pPr>
            <a:lvl9pPr marL="274315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8" indent="0">
              <a:buNone/>
              <a:defRPr sz="900"/>
            </a:lvl3pPr>
            <a:lvl4pPr marL="1028682" indent="0">
              <a:buNone/>
              <a:defRPr sz="750"/>
            </a:lvl4pPr>
            <a:lvl5pPr marL="1371576" indent="0">
              <a:buNone/>
              <a:defRPr sz="750"/>
            </a:lvl5pPr>
            <a:lvl6pPr marL="1714470" indent="0">
              <a:buNone/>
              <a:defRPr sz="750"/>
            </a:lvl6pPr>
            <a:lvl7pPr marL="2057364" indent="0">
              <a:buNone/>
              <a:defRPr sz="750"/>
            </a:lvl7pPr>
            <a:lvl8pPr marL="2400258" indent="0">
              <a:buNone/>
              <a:defRPr sz="750"/>
            </a:lvl8pPr>
            <a:lvl9pPr marL="2743152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8" indent="0">
              <a:buNone/>
              <a:defRPr sz="1800"/>
            </a:lvl3pPr>
            <a:lvl4pPr marL="1028682" indent="0">
              <a:buNone/>
              <a:defRPr sz="1500"/>
            </a:lvl4pPr>
            <a:lvl5pPr marL="1371576" indent="0">
              <a:buNone/>
              <a:defRPr sz="1500"/>
            </a:lvl5pPr>
            <a:lvl6pPr marL="1714470" indent="0">
              <a:buNone/>
              <a:defRPr sz="1500"/>
            </a:lvl6pPr>
            <a:lvl7pPr marL="2057364" indent="0">
              <a:buNone/>
              <a:defRPr sz="1500"/>
            </a:lvl7pPr>
            <a:lvl8pPr marL="2400258" indent="0">
              <a:buNone/>
              <a:defRPr sz="1500"/>
            </a:lvl8pPr>
            <a:lvl9pPr marL="2743152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8" indent="0">
              <a:buNone/>
              <a:defRPr sz="900"/>
            </a:lvl3pPr>
            <a:lvl4pPr marL="1028682" indent="0">
              <a:buNone/>
              <a:defRPr sz="750"/>
            </a:lvl4pPr>
            <a:lvl5pPr marL="1371576" indent="0">
              <a:buNone/>
              <a:defRPr sz="750"/>
            </a:lvl5pPr>
            <a:lvl6pPr marL="1714470" indent="0">
              <a:buNone/>
              <a:defRPr sz="750"/>
            </a:lvl6pPr>
            <a:lvl7pPr marL="2057364" indent="0">
              <a:buNone/>
              <a:defRPr sz="750"/>
            </a:lvl7pPr>
            <a:lvl8pPr marL="2400258" indent="0">
              <a:buNone/>
              <a:defRPr sz="750"/>
            </a:lvl8pPr>
            <a:lvl9pPr marL="2743152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8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5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9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3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7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11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5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9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2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6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4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2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65192"/>
            <a:ext cx="9144000" cy="393080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7650" y="6565148"/>
            <a:ext cx="46511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35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SOP IMMAGINE GILES JOHNSTON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11815" y="411875"/>
            <a:ext cx="2296622" cy="4567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14743" y="1160459"/>
            <a:ext cx="841610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500">
                <a:latin typeface="Century Gothic" panose="020B0502020202020204" pitchFamily="34" charset="0"/>
              </a:rPr>
              <a:t>MODELLO DI PROCEDURE OPERATIVE STANDARD</a:t>
            </a:r>
            <a:r>
              <a:rPr lang="it-IT" sz="4000">
                <a:latin typeface="Century Gothic" panose="020B0502020202020204" pitchFamily="34" charset="0"/>
              </a:rPr>
              <a:t> CON IMMAGINI DI GILES JOHNSTON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414745" y="4121101"/>
            <a:ext cx="58908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500">
                <a:latin typeface="Century Gothic" panose="020B0502020202020204" pitchFamily="34" charset="0"/>
              </a:rPr>
              <a:t>COMPLETATO DA: [ NOME ]</a:t>
            </a:r>
          </a:p>
          <a:p>
            <a:endParaRPr lang="en-US" sz="1500" dirty="0">
              <a:latin typeface="Century Gothic" panose="020B0502020202020204" pitchFamily="34" charset="0"/>
            </a:endParaRPr>
          </a:p>
          <a:p>
            <a:pPr rtl="0"/>
            <a:r>
              <a:rPr lang="it-IT" sz="1500">
                <a:latin typeface="Century Gothic" panose="020B0502020202020204" pitchFamily="34" charset="0"/>
              </a:rPr>
              <a:t>DATA DI COMPLETAMENTO: [ DATA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414744" y="3438776"/>
            <a:ext cx="830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6518310" y="3648905"/>
            <a:ext cx="2199663" cy="2167803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7"/>
              <a:ext cx="243147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33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IL TUO</a:t>
              </a:r>
            </a:p>
            <a:p>
              <a:pPr algn="ctr" rtl="0"/>
              <a:r>
                <a:rPr lang="it-IT" sz="33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“TITOLO DI ESEMPIO”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AUTORE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000" b="1" dirty="0">
                <a:latin typeface="Century Gothic" panose="020B0502020202020204" pitchFamily="34" charset="0"/>
              </a:rPr>
              <a:t>IN CASO DI DUBBI, CHIEDI!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PRO-BLEMA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</p:spTree>
    <p:extLst>
      <p:ext uri="{BB962C8B-B14F-4D97-AF65-F5344CB8AC3E}">
        <p14:creationId xmlns:p14="http://schemas.microsoft.com/office/powerpoint/2010/main" val="14696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“TITOLO DI ESEMPIO”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AUTORE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000" b="1">
                <a:latin typeface="Century Gothic" panose="020B0502020202020204" pitchFamily="34" charset="0"/>
              </a:rPr>
              <a:t>IN CASO DI DUBBI, CHIEDI!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PRO-BLEMA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</p:spTree>
    <p:extLst>
      <p:ext uri="{BB962C8B-B14F-4D97-AF65-F5344CB8AC3E}">
        <p14:creationId xmlns:p14="http://schemas.microsoft.com/office/powerpoint/2010/main" val="390062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“TITOLO DI ESEMPIO”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AUTORE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000" b="1">
                <a:latin typeface="Century Gothic" panose="020B0502020202020204" pitchFamily="34" charset="0"/>
              </a:rPr>
              <a:t>IN CASO DI DUBBI, CHIEDI!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PRO-BLEMA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</p:spTree>
    <p:extLst>
      <p:ext uri="{BB962C8B-B14F-4D97-AF65-F5344CB8AC3E}">
        <p14:creationId xmlns:p14="http://schemas.microsoft.com/office/powerpoint/2010/main" val="425997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“TITOLO DI ESEMPIO”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AUTORE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000" b="1">
                <a:latin typeface="Century Gothic" panose="020B0502020202020204" pitchFamily="34" charset="0"/>
              </a:rPr>
              <a:t>IN CASO DI DUBBI, CHIEDI!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PRO-BLEMA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</p:spTree>
    <p:extLst>
      <p:ext uri="{BB962C8B-B14F-4D97-AF65-F5344CB8AC3E}">
        <p14:creationId xmlns:p14="http://schemas.microsoft.com/office/powerpoint/2010/main" val="134481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7067469" y="265044"/>
            <a:ext cx="615478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DATA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50597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“TITOLO DI ESEMPIO”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20075"/>
            <a:ext cx="40324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50" dirty="0">
                <a:latin typeface="Century Gothic" panose="020B0502020202020204" pitchFamily="34" charset="0"/>
                <a:cs typeface="Arial" pitchFamily="34" charset="0"/>
              </a:rPr>
              <a:t>Questo è un testo di esempio per descrivere l’immagine sopra riportata e per spiegare chiaramente qual è il passaggio successivo nella procedura. Le caselle di testo possono essere più grandi o più piccole in modo da adattarle alle esigenze della spiegazione.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AUTORE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33812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000" b="1">
                <a:latin typeface="Century Gothic" panose="020B0502020202020204" pitchFamily="34" charset="0"/>
              </a:rPr>
              <a:t>IN CASO DI DUBBI, CHIEDI!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374333" y="5754756"/>
            <a:ext cx="5963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latin typeface="Century Gothic" panose="020B0502020202020204" pitchFamily="34" charset="0"/>
              </a:rPr>
              <a:t>PRO-BLEMA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Sostituisci questa forma con un grafico o un’immagine idonei.</a:t>
            </a:r>
          </a:p>
        </p:txBody>
      </p:sp>
    </p:spTree>
    <p:extLst>
      <p:ext uri="{BB962C8B-B14F-4D97-AF65-F5344CB8AC3E}">
        <p14:creationId xmlns:p14="http://schemas.microsoft.com/office/powerpoint/2010/main" val="336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590844" y="1645014"/>
          <a:ext cx="7670410" cy="1851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041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1851264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171450" marR="54769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Giles-Johnston-Image-SOP-Standard-Operating-Procedures-Template_PowerPoint" id="{9849B731-AFCF-304A-A88B-3E3EFF74ECC7}" vid="{052BC3DA-517B-DB45-8129-1938A3B582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IC-Giles-Johnston-Image-SOP-Standard-Operating-Procedures-Template_PowerPoint</Template>
  <TotalTime>6</TotalTime>
  <Words>775</Words>
  <Application>Microsoft Macintosh PowerPoint</Application>
  <PresentationFormat>Letter Paper (8.5x11 in)</PresentationFormat>
  <Paragraphs>92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4</cp:revision>
  <dcterms:created xsi:type="dcterms:W3CDTF">2019-06-07T21:25:17Z</dcterms:created>
  <dcterms:modified xsi:type="dcterms:W3CDTF">2024-08-19T20:53:29Z</dcterms:modified>
</cp:coreProperties>
</file>