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B3EFC-2C98-41A0-98AF-D74173B4D332}" v="1" dt="2023-06-16T22:35:17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3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03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AA8B3EFC-2C98-41A0-98AF-D74173B4D332}"/>
    <pc:docChg chg="undo custSel addSld delSld modSld">
      <pc:chgData name="Bess Dunlevy" userId="dd4b9a8537dbe9d0" providerId="LiveId" clId="{AA8B3EFC-2C98-41A0-98AF-D74173B4D332}" dt="2023-06-16T22:40:00.713" v="363" actId="1076"/>
      <pc:docMkLst>
        <pc:docMk/>
      </pc:docMkLst>
      <pc:sldChg chg="add del">
        <pc:chgData name="Bess Dunlevy" userId="dd4b9a8537dbe9d0" providerId="LiveId" clId="{AA8B3EFC-2C98-41A0-98AF-D74173B4D332}" dt="2023-06-16T22:39:58.020" v="359" actId="47"/>
        <pc:sldMkLst>
          <pc:docMk/>
          <pc:sldMk cId="2929323684" sldId="295"/>
        </pc:sldMkLst>
      </pc:sldChg>
      <pc:sldChg chg="modSp mod">
        <pc:chgData name="Bess Dunlevy" userId="dd4b9a8537dbe9d0" providerId="LiveId" clId="{AA8B3EFC-2C98-41A0-98AF-D74173B4D332}" dt="2023-06-16T22:38:16.044" v="348" actId="20577"/>
        <pc:sldMkLst>
          <pc:docMk/>
          <pc:sldMk cId="1036723312" sldId="320"/>
        </pc:sldMkLst>
        <pc:spChg chg="mod">
          <ac:chgData name="Bess Dunlevy" userId="dd4b9a8537dbe9d0" providerId="LiveId" clId="{AA8B3EFC-2C98-41A0-98AF-D74173B4D332}" dt="2023-06-16T22:36:14.300" v="153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AA8B3EFC-2C98-41A0-98AF-D74173B4D332}" dt="2023-06-16T22:36:47.822" v="175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AA8B3EFC-2C98-41A0-98AF-D74173B4D332}" dt="2023-06-16T22:35:52.745" v="122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AA8B3EFC-2C98-41A0-98AF-D74173B4D332}" dt="2023-06-16T22:37:08.534" v="200" actId="14100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AA8B3EFC-2C98-41A0-98AF-D74173B4D332}" dt="2023-06-16T22:37:25.110" v="243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AA8B3EFC-2C98-41A0-98AF-D74173B4D332}" dt="2023-06-16T22:37:37.249" v="262" actId="14100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AA8B3EFC-2C98-41A0-98AF-D74173B4D332}" dt="2023-06-16T22:37:42.583" v="276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AA8B3EFC-2C98-41A0-98AF-D74173B4D332}" dt="2023-06-16T22:37:50.294" v="306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AA8B3EFC-2C98-41A0-98AF-D74173B4D332}" dt="2023-06-16T22:38:10.418" v="332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AA8B3EFC-2C98-41A0-98AF-D74173B4D332}" dt="2023-06-16T22:38:16.044" v="348" actId="20577"/>
          <ac:spMkLst>
            <pc:docMk/>
            <pc:sldMk cId="1036723312" sldId="320"/>
            <ac:spMk id="55" creationId="{90D21B74-0D4D-1541-A69C-58D3FB0DFCCE}"/>
          </ac:spMkLst>
        </pc:spChg>
      </pc:sldChg>
      <pc:sldChg chg="addSp delSp modSp mod">
        <pc:chgData name="Bess Dunlevy" userId="dd4b9a8537dbe9d0" providerId="LiveId" clId="{AA8B3EFC-2C98-41A0-98AF-D74173B4D332}" dt="2023-06-16T22:40:00.713" v="363" actId="1076"/>
        <pc:sldMkLst>
          <pc:docMk/>
          <pc:sldMk cId="1925317832" sldId="342"/>
        </pc:sldMkLst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2" creationId="{7C5F649A-21D3-4946-B06E-8A79DDA0D00E}"/>
          </ac:spMkLst>
        </pc:spChg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3" creationId="{8D229698-1152-43F9-BE56-3EBDC68FD012}"/>
          </ac:spMkLst>
        </pc:spChg>
        <pc:spChg chg="mod">
          <ac:chgData name="Bess Dunlevy" userId="dd4b9a8537dbe9d0" providerId="LiveId" clId="{AA8B3EFC-2C98-41A0-98AF-D74173B4D332}" dt="2023-06-16T22:40:00.713" v="363" actId="1076"/>
          <ac:spMkLst>
            <pc:docMk/>
            <pc:sldMk cId="1925317832" sldId="342"/>
            <ac:spMk id="33" creationId="{143A449B-AAB7-994A-92CE-8F48E2CA7DF6}"/>
          </ac:spMkLst>
        </pc:spChg>
        <pc:picChg chg="add del">
          <ac:chgData name="Bess Dunlevy" userId="dd4b9a8537dbe9d0" providerId="LiveId" clId="{AA8B3EFC-2C98-41A0-98AF-D74173B4D332}" dt="2023-06-16T22:39:58.401" v="360" actId="478"/>
          <ac:picMkLst>
            <pc:docMk/>
            <pc:sldMk cId="1925317832" sldId="342"/>
            <ac:picMk id="4" creationId="{4AEB8225-3AA8-AF48-AD51-3F5F53316D6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4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712053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>
                <a:latin typeface="Century Gothic" panose="020B0502020202020204" pitchFamily="34" charset="0"/>
              </a:rPr>
              <a:t>Note per l’utilizzo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641876"/>
            <a:ext cx="82737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 di progetto nell'area del diagramma. </a:t>
            </a:r>
          </a:p>
          <a:p>
            <a:pPr rtl="0"/>
            <a:r>
              <a:rPr lang="it-IT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i proprietari delle etichette nella legenda sotto il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Regola le barre in modo che rappresentino la durata di tempo per attività.  Aggiungi date di inizio e di fine, date di scadenza, le date delle milestone o ulteriori informazioni sull'attività all'interno di ogni barra o nell'area del diagramma.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79103" y="36127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6743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8" y="307317"/>
            <a:ext cx="6503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 DI MODELLO DI PRESENTAZIONE DEL CALENDARIO DEI CONTENUTI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908787" y="6477000"/>
            <a:ext cx="8861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ESEMPIO DI MODELLO DI PRESENTAZIONE DEL CALENDARIO DEI CONTENUTI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Campagna approvata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25050" y="1277572"/>
            <a:ext cx="1315165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Avvio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1215853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Strategie di test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Matrici target e audience approvate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4" y="3149464"/>
            <a:ext cx="2053983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Piano di risposta lead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Brief creativo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Sviluppo contenuto / creativo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531780" y="4553383"/>
            <a:ext cx="203008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Approvazione asset finali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Test audience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 –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7</TotalTime>
  <Words>283</Words>
  <Application>Microsoft Macintosh PowerPoint</Application>
  <PresentationFormat>Widescreen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7</cp:revision>
  <cp:lastPrinted>2020-08-31T22:23:58Z</cp:lastPrinted>
  <dcterms:created xsi:type="dcterms:W3CDTF">2020-10-13T17:45:05Z</dcterms:created>
  <dcterms:modified xsi:type="dcterms:W3CDTF">2024-08-16T21:44:34Z</dcterms:modified>
</cp:coreProperties>
</file>