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56"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39BDB0"/>
    <a:srgbClr val="013064"/>
    <a:srgbClr val="A1E3DD"/>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4F546D-5A1C-4ABE-9C5D-23BC1E335EA0}" v="6" dt="2024-04-19T02:40:17.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smartsheet.com/try-it?trp=12095&amp;utm_source=template-powerpoint&amp;utm_medium=content&amp;utm_campaign=Blank+Event+Proposal+Presentation-powerpoint-12095&amp;lpa=Blank+Event+Proposal+Presentation+powerpoint+1209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sv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6.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ct white geometric texture">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492443"/>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Proposal Template</a:t>
            </a:r>
          </a:p>
        </p:txBody>
      </p:sp>
      <p:sp>
        <p:nvSpPr>
          <p:cNvPr id="2" name="TextBox 1">
            <a:extLst>
              <a:ext uri="{FF2B5EF4-FFF2-40B4-BE49-F238E27FC236}">
                <a16:creationId xmlns:a16="http://schemas.microsoft.com/office/drawing/2014/main" id="{FF52D5F1-171D-DD9F-AAC4-B41DC75DE343}"/>
              </a:ext>
            </a:extLst>
          </p:cNvPr>
          <p:cNvSpPr txBox="1"/>
          <p:nvPr/>
        </p:nvSpPr>
        <p:spPr>
          <a:xfrm>
            <a:off x="6294922" y="1524433"/>
            <a:ext cx="6415488"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EVENT TITLE</a:t>
            </a:r>
          </a:p>
        </p:txBody>
      </p:sp>
      <p:sp>
        <p:nvSpPr>
          <p:cNvPr id="8" name="TextBox 7">
            <a:extLst>
              <a:ext uri="{FF2B5EF4-FFF2-40B4-BE49-F238E27FC236}">
                <a16:creationId xmlns:a16="http://schemas.microsoft.com/office/drawing/2014/main" id="{2860755A-3DA2-B02E-BDAB-612E67095E2B}"/>
              </a:ext>
            </a:extLst>
          </p:cNvPr>
          <p:cNvSpPr txBox="1"/>
          <p:nvPr/>
        </p:nvSpPr>
        <p:spPr>
          <a:xfrm>
            <a:off x="330307" y="5522687"/>
            <a:ext cx="3574866"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 related to your event.</a:t>
            </a:r>
          </a:p>
        </p:txBody>
      </p:sp>
      <p:sp>
        <p:nvSpPr>
          <p:cNvPr id="9" name="TextBox 8">
            <a:extLst>
              <a:ext uri="{FF2B5EF4-FFF2-40B4-BE49-F238E27FC236}">
                <a16:creationId xmlns:a16="http://schemas.microsoft.com/office/drawing/2014/main" id="{6045839C-986E-CB74-52B0-8750B55F87D5}"/>
              </a:ext>
            </a:extLst>
          </p:cNvPr>
          <p:cNvSpPr txBox="1"/>
          <p:nvPr/>
        </p:nvSpPr>
        <p:spPr>
          <a:xfrm>
            <a:off x="6426307" y="4444898"/>
            <a:ext cx="5921829" cy="923330"/>
          </a:xfrm>
          <a:prstGeom prst="rect">
            <a:avLst/>
          </a:prstGeom>
          <a:noFill/>
        </p:spPr>
        <p:txBody>
          <a:bodyPr wrap="square" rtlCol="0">
            <a:spAutoFit/>
          </a:bodyPr>
          <a:lstStyle/>
          <a:p>
            <a:r>
              <a:rPr lang="en-US" dirty="0">
                <a:solidFill>
                  <a:srgbClr val="2B8D84"/>
                </a:solidFill>
                <a:latin typeface="Century Gothic" panose="020B0502020202020204" pitchFamily="34" charset="0"/>
              </a:rPr>
              <a:t>Event Date: MM/DD/YY</a:t>
            </a:r>
          </a:p>
          <a:p>
            <a:r>
              <a:rPr lang="en-US" dirty="0">
                <a:solidFill>
                  <a:srgbClr val="2B8D84"/>
                </a:solidFill>
                <a:latin typeface="Century Gothic" panose="020B0502020202020204" pitchFamily="34" charset="0"/>
              </a:rPr>
              <a:t>Prepared by: Name</a:t>
            </a:r>
          </a:p>
          <a:p>
            <a:r>
              <a:rPr lang="en-US" dirty="0">
                <a:solidFill>
                  <a:srgbClr val="2B8D84"/>
                </a:solidFill>
                <a:latin typeface="Century Gothic" panose="020B0502020202020204" pitchFamily="34" charset="0"/>
              </a:rPr>
              <a:t>Prepared for: Name</a:t>
            </a:r>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pic>
        <p:nvPicPr>
          <p:cNvPr id="5" name="Picture 4" descr="People clapping and cheering outside">
            <a:extLst>
              <a:ext uri="{FF2B5EF4-FFF2-40B4-BE49-F238E27FC236}">
                <a16:creationId xmlns:a16="http://schemas.microsoft.com/office/drawing/2014/main" id="{3382F581-1D52-6E32-ABBC-238125EFDE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307" y="1524433"/>
            <a:ext cx="5765693" cy="3843795"/>
          </a:xfrm>
          <a:prstGeom prst="rect">
            <a:avLst/>
          </a:prstGeom>
        </p:spPr>
      </p:pic>
      <p:pic>
        <p:nvPicPr>
          <p:cNvPr id="3" name="Picture 2">
            <a:hlinkClick r:id="rId4"/>
            <a:extLst>
              <a:ext uri="{FF2B5EF4-FFF2-40B4-BE49-F238E27FC236}">
                <a16:creationId xmlns:a16="http://schemas.microsoft.com/office/drawing/2014/main" id="{72A559CD-21AD-D694-82CA-F6EAF26CFE7E}"/>
              </a:ext>
            </a:extLst>
          </p:cNvPr>
          <p:cNvPicPr>
            <a:picLocks noChangeAspect="1"/>
          </p:cNvPicPr>
          <p:nvPr/>
        </p:nvPicPr>
        <p:blipFill>
          <a:blip r:embed="rId5"/>
          <a:stretch>
            <a:fillRect/>
          </a:stretch>
        </p:blipFill>
        <p:spPr>
          <a:xfrm>
            <a:off x="8286901" y="333850"/>
            <a:ext cx="3365500" cy="622300"/>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multiple quotes from attendees.</a:t>
            </a:r>
          </a:p>
        </p:txBody>
      </p:sp>
      <p:pic>
        <p:nvPicPr>
          <p:cNvPr id="6" name="Picture 5" descr="A person with white hair wearing glasses and a suit&#10;&#10;Description automatically generated">
            <a:extLst>
              <a:ext uri="{FF2B5EF4-FFF2-40B4-BE49-F238E27FC236}">
                <a16:creationId xmlns:a16="http://schemas.microsoft.com/office/drawing/2014/main" id="{1D3C15FF-F24C-6797-E816-BA0339EB9649}"/>
              </a:ext>
            </a:extLst>
          </p:cNvPr>
          <p:cNvPicPr>
            <a:picLocks noChangeAspect="1"/>
          </p:cNvPicPr>
          <p:nvPr/>
        </p:nvPicPr>
        <p:blipFill>
          <a:blip r:embed="rId2"/>
          <a:stretch>
            <a:fillRect/>
          </a:stretch>
        </p:blipFill>
        <p:spPr>
          <a:xfrm>
            <a:off x="96407" y="777457"/>
            <a:ext cx="2047966" cy="2380597"/>
          </a:xfrm>
          <a:prstGeom prst="rect">
            <a:avLst/>
          </a:prstGeom>
        </p:spPr>
      </p:pic>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273" y="1037833"/>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167014" y="2101144"/>
            <a:ext cx="6261463"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attendee.</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0448" y="3353618"/>
            <a:ext cx="2158796" cy="2726925"/>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00755" y="3353618"/>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833449" y="3353619"/>
            <a:ext cx="5167095" cy="2726925"/>
          </a:xfrm>
          <a:prstGeom prst="rect">
            <a:avLst/>
          </a:prstGeom>
        </p:spPr>
      </p:pic>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pic>
        <p:nvPicPr>
          <p:cNvPr id="30" name="Graphic 29" descr="A grid with small circles">
            <a:extLst>
              <a:ext uri="{FF2B5EF4-FFF2-40B4-BE49-F238E27FC236}">
                <a16:creationId xmlns:a16="http://schemas.microsoft.com/office/drawing/2014/main" id="{65A023DE-16D2-1F89-F5CC-A430D3559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679905" y="6279326"/>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3958740"/>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5046188"/>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7" name="Graphic 6" descr="A grid with small circles">
            <a:extLst>
              <a:ext uri="{FF2B5EF4-FFF2-40B4-BE49-F238E27FC236}">
                <a16:creationId xmlns:a16="http://schemas.microsoft.com/office/drawing/2014/main" id="{AF88DBE9-70D0-4B19-55FF-A17B555A2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Brief description of the event…</a:t>
            </a:r>
          </a:p>
        </p:txBody>
      </p:sp>
      <p:sp>
        <p:nvSpPr>
          <p:cNvPr id="6" name="Rectangle 5">
            <a:extLst>
              <a:ext uri="{FF2B5EF4-FFF2-40B4-BE49-F238E27FC236}">
                <a16:creationId xmlns:a16="http://schemas.microsoft.com/office/drawing/2014/main" id="{9652C817-1C0D-E55C-8958-1C90B07D0186}"/>
              </a:ext>
            </a:extLst>
          </p:cNvPr>
          <p:cNvSpPr/>
          <p:nvPr/>
        </p:nvSpPr>
        <p:spPr>
          <a:xfrm>
            <a:off x="883921"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883921"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4C00056-5695-4E08-86AB-16E91F25E3A4}"/>
              </a:ext>
            </a:extLst>
          </p:cNvPr>
          <p:cNvSpPr/>
          <p:nvPr/>
        </p:nvSpPr>
        <p:spPr>
          <a:xfrm>
            <a:off x="6770914"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0CCC15-5250-BDB0-AE3A-2730281F8886}"/>
              </a:ext>
            </a:extLst>
          </p:cNvPr>
          <p:cNvSpPr/>
          <p:nvPr/>
        </p:nvSpPr>
        <p:spPr>
          <a:xfrm>
            <a:off x="6770914"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60892FB-E0E1-A9D7-D335-2587A1EF8D97}"/>
              </a:ext>
            </a:extLst>
          </p:cNvPr>
          <p:cNvSpPr txBox="1"/>
          <p:nvPr/>
        </p:nvSpPr>
        <p:spPr>
          <a:xfrm>
            <a:off x="883921"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EVENT PURPOSE</a:t>
            </a:r>
          </a:p>
        </p:txBody>
      </p:sp>
      <p:sp>
        <p:nvSpPr>
          <p:cNvPr id="11" name="TextBox 10">
            <a:extLst>
              <a:ext uri="{FF2B5EF4-FFF2-40B4-BE49-F238E27FC236}">
                <a16:creationId xmlns:a16="http://schemas.microsoft.com/office/drawing/2014/main" id="{C6E7C592-C71E-F771-88E3-A93A71C4CA89}"/>
              </a:ext>
            </a:extLst>
          </p:cNvPr>
          <p:cNvSpPr txBox="1"/>
          <p:nvPr/>
        </p:nvSpPr>
        <p:spPr>
          <a:xfrm>
            <a:off x="6770913"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TARGET AUDIENCE</a:t>
            </a:r>
          </a:p>
        </p:txBody>
      </p:sp>
      <p:sp>
        <p:nvSpPr>
          <p:cNvPr id="13" name="TextBox 12">
            <a:extLst>
              <a:ext uri="{FF2B5EF4-FFF2-40B4-BE49-F238E27FC236}">
                <a16:creationId xmlns:a16="http://schemas.microsoft.com/office/drawing/2014/main" id="{1B5FDD1A-F2CE-2EBE-D9B7-EF0EB12798C4}"/>
              </a:ext>
            </a:extLst>
          </p:cNvPr>
          <p:cNvSpPr txBox="1"/>
          <p:nvPr/>
        </p:nvSpPr>
        <p:spPr>
          <a:xfrm>
            <a:off x="966652" y="2911622"/>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14" name="TextBox 13">
            <a:extLst>
              <a:ext uri="{FF2B5EF4-FFF2-40B4-BE49-F238E27FC236}">
                <a16:creationId xmlns:a16="http://schemas.microsoft.com/office/drawing/2014/main" id="{699C0EEC-8293-E458-D571-A209B40FEAFC}"/>
              </a:ext>
            </a:extLst>
          </p:cNvPr>
          <p:cNvSpPr txBox="1"/>
          <p:nvPr/>
        </p:nvSpPr>
        <p:spPr>
          <a:xfrm>
            <a:off x="6988629" y="2909632"/>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15" name="Rectangle 14">
            <a:extLst>
              <a:ext uri="{FF2B5EF4-FFF2-40B4-BE49-F238E27FC236}">
                <a16:creationId xmlns:a16="http://schemas.microsoft.com/office/drawing/2014/main" id="{5F8AC152-82A7-2DD7-5CF3-8B2756CE641C}"/>
              </a:ext>
            </a:extLst>
          </p:cNvPr>
          <p:cNvSpPr/>
          <p:nvPr/>
        </p:nvSpPr>
        <p:spPr>
          <a:xfrm>
            <a:off x="883921"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EF91A5D-F4EF-FC4B-2298-1D04F8FAE76F}"/>
              </a:ext>
            </a:extLst>
          </p:cNvPr>
          <p:cNvSpPr/>
          <p:nvPr/>
        </p:nvSpPr>
        <p:spPr>
          <a:xfrm>
            <a:off x="6770914"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A grid with small circles">
            <a:extLst>
              <a:ext uri="{FF2B5EF4-FFF2-40B4-BE49-F238E27FC236}">
                <a16:creationId xmlns:a16="http://schemas.microsoft.com/office/drawing/2014/main" id="{088FF6C2-B821-3267-718D-D2EBBB21A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8429946" y="3120372"/>
            <a:ext cx="6882427" cy="641681"/>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817516" y="996858"/>
            <a:ext cx="10912929"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1: Key objectives and what the event aims to achieve.</a:t>
            </a:r>
          </a:p>
        </p:txBody>
      </p:sp>
      <p:grpSp>
        <p:nvGrpSpPr>
          <p:cNvPr id="12" name="Group 11">
            <a:extLst>
              <a:ext uri="{FF2B5EF4-FFF2-40B4-BE49-F238E27FC236}">
                <a16:creationId xmlns:a16="http://schemas.microsoft.com/office/drawing/2014/main" id="{9D605588-771D-D0D0-8F93-2C00A01B6786}"/>
              </a:ext>
            </a:extLst>
          </p:cNvPr>
          <p:cNvGrpSpPr/>
          <p:nvPr/>
        </p:nvGrpSpPr>
        <p:grpSpPr>
          <a:xfrm>
            <a:off x="149678" y="951445"/>
            <a:ext cx="518159" cy="531222"/>
            <a:chOff x="189413" y="951445"/>
            <a:chExt cx="518159" cy="531222"/>
          </a:xfrm>
        </p:grpSpPr>
        <p:sp>
          <p:nvSpPr>
            <p:cNvPr id="6" name="Rectangle 5">
              <a:extLst>
                <a:ext uri="{FF2B5EF4-FFF2-40B4-BE49-F238E27FC236}">
                  <a16:creationId xmlns:a16="http://schemas.microsoft.com/office/drawing/2014/main" id="{9652C817-1C0D-E55C-8958-1C90B07D0186}"/>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ullseye with solid fill">
              <a:extLst>
                <a:ext uri="{FF2B5EF4-FFF2-40B4-BE49-F238E27FC236}">
                  <a16:creationId xmlns:a16="http://schemas.microsoft.com/office/drawing/2014/main" id="{1B7801EA-FEDF-8A01-F4BD-73F88B4DD0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17" name="TextBox 16">
            <a:extLst>
              <a:ext uri="{FF2B5EF4-FFF2-40B4-BE49-F238E27FC236}">
                <a16:creationId xmlns:a16="http://schemas.microsoft.com/office/drawing/2014/main" id="{EF674F9C-E54E-39CF-45D7-FA76A2F8423C}"/>
              </a:ext>
            </a:extLst>
          </p:cNvPr>
          <p:cNvSpPr txBox="1"/>
          <p:nvPr/>
        </p:nvSpPr>
        <p:spPr>
          <a:xfrm>
            <a:off x="817517" y="2446421"/>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2: Description</a:t>
            </a:r>
          </a:p>
        </p:txBody>
      </p:sp>
      <p:grpSp>
        <p:nvGrpSpPr>
          <p:cNvPr id="18" name="Group 17">
            <a:extLst>
              <a:ext uri="{FF2B5EF4-FFF2-40B4-BE49-F238E27FC236}">
                <a16:creationId xmlns:a16="http://schemas.microsoft.com/office/drawing/2014/main" id="{949894ED-70B8-6AE9-B989-2505408DE9A0}"/>
              </a:ext>
            </a:extLst>
          </p:cNvPr>
          <p:cNvGrpSpPr/>
          <p:nvPr/>
        </p:nvGrpSpPr>
        <p:grpSpPr>
          <a:xfrm>
            <a:off x="149679" y="2401008"/>
            <a:ext cx="518159" cy="531222"/>
            <a:chOff x="189413" y="951445"/>
            <a:chExt cx="518159" cy="531222"/>
          </a:xfrm>
        </p:grpSpPr>
        <p:sp>
          <p:nvSpPr>
            <p:cNvPr id="19" name="Rectangle 18">
              <a:extLst>
                <a:ext uri="{FF2B5EF4-FFF2-40B4-BE49-F238E27FC236}">
                  <a16:creationId xmlns:a16="http://schemas.microsoft.com/office/drawing/2014/main" id="{01B58E9E-6CDE-BD0D-71B4-C3735D719C3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Bullseye with solid fill">
              <a:extLst>
                <a:ext uri="{FF2B5EF4-FFF2-40B4-BE49-F238E27FC236}">
                  <a16:creationId xmlns:a16="http://schemas.microsoft.com/office/drawing/2014/main" id="{BFD6C467-82A4-6E9E-3CC9-A73090B14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1" name="TextBox 20">
            <a:extLst>
              <a:ext uri="{FF2B5EF4-FFF2-40B4-BE49-F238E27FC236}">
                <a16:creationId xmlns:a16="http://schemas.microsoft.com/office/drawing/2014/main" id="{63B99BDF-ADA0-6D9E-C107-E6A8242A8D9D}"/>
              </a:ext>
            </a:extLst>
          </p:cNvPr>
          <p:cNvSpPr txBox="1"/>
          <p:nvPr/>
        </p:nvSpPr>
        <p:spPr>
          <a:xfrm>
            <a:off x="859972" y="3992787"/>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grpSp>
        <p:nvGrpSpPr>
          <p:cNvPr id="22" name="Group 21">
            <a:extLst>
              <a:ext uri="{FF2B5EF4-FFF2-40B4-BE49-F238E27FC236}">
                <a16:creationId xmlns:a16="http://schemas.microsoft.com/office/drawing/2014/main" id="{46C81649-BA1E-C9D8-8E36-C9AD9FE49557}"/>
              </a:ext>
            </a:extLst>
          </p:cNvPr>
          <p:cNvGrpSpPr/>
          <p:nvPr/>
        </p:nvGrpSpPr>
        <p:grpSpPr>
          <a:xfrm>
            <a:off x="170907" y="3878918"/>
            <a:ext cx="518159" cy="531222"/>
            <a:chOff x="189413" y="951445"/>
            <a:chExt cx="518159" cy="531222"/>
          </a:xfrm>
        </p:grpSpPr>
        <p:sp>
          <p:nvSpPr>
            <p:cNvPr id="23" name="Rectangle 22">
              <a:extLst>
                <a:ext uri="{FF2B5EF4-FFF2-40B4-BE49-F238E27FC236}">
                  <a16:creationId xmlns:a16="http://schemas.microsoft.com/office/drawing/2014/main" id="{E56F9C6D-4103-90A2-37D1-5EA0A21C405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Bullseye with solid fill">
              <a:extLst>
                <a:ext uri="{FF2B5EF4-FFF2-40B4-BE49-F238E27FC236}">
                  <a16:creationId xmlns:a16="http://schemas.microsoft.com/office/drawing/2014/main" id="{55D54073-ACDA-DB51-C09F-FDDA30DAF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5" name="TextBox 24">
            <a:extLst>
              <a:ext uri="{FF2B5EF4-FFF2-40B4-BE49-F238E27FC236}">
                <a16:creationId xmlns:a16="http://schemas.microsoft.com/office/drawing/2014/main" id="{CD6B0515-39B3-39D3-942C-844F880D11F9}"/>
              </a:ext>
            </a:extLst>
          </p:cNvPr>
          <p:cNvSpPr txBox="1"/>
          <p:nvPr/>
        </p:nvSpPr>
        <p:spPr>
          <a:xfrm>
            <a:off x="859972" y="5442350"/>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4: Description</a:t>
            </a:r>
          </a:p>
        </p:txBody>
      </p:sp>
      <p:grpSp>
        <p:nvGrpSpPr>
          <p:cNvPr id="26" name="Group 25">
            <a:extLst>
              <a:ext uri="{FF2B5EF4-FFF2-40B4-BE49-F238E27FC236}">
                <a16:creationId xmlns:a16="http://schemas.microsoft.com/office/drawing/2014/main" id="{6E332596-F9EE-612A-0C38-EC85F4045981}"/>
              </a:ext>
            </a:extLst>
          </p:cNvPr>
          <p:cNvGrpSpPr/>
          <p:nvPr/>
        </p:nvGrpSpPr>
        <p:grpSpPr>
          <a:xfrm>
            <a:off x="149678" y="5375333"/>
            <a:ext cx="518159" cy="531222"/>
            <a:chOff x="189413" y="951445"/>
            <a:chExt cx="518159" cy="531222"/>
          </a:xfrm>
        </p:grpSpPr>
        <p:sp>
          <p:nvSpPr>
            <p:cNvPr id="27" name="Rectangle 26">
              <a:extLst>
                <a:ext uri="{FF2B5EF4-FFF2-40B4-BE49-F238E27FC236}">
                  <a16:creationId xmlns:a16="http://schemas.microsoft.com/office/drawing/2014/main" id="{204DE231-1F5C-6083-5313-0267812C85BA}"/>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descr="Bullseye with solid fill">
              <a:extLst>
                <a:ext uri="{FF2B5EF4-FFF2-40B4-BE49-F238E27FC236}">
                  <a16:creationId xmlns:a16="http://schemas.microsoft.com/office/drawing/2014/main" id="{382539B9-0B42-D096-140A-6459D10E9D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pic>
        <p:nvPicPr>
          <p:cNvPr id="30" name="Graphic 29" descr="A grid with small circles">
            <a:extLst>
              <a:ext uri="{FF2B5EF4-FFF2-40B4-BE49-F238E27FC236}">
                <a16:creationId xmlns:a16="http://schemas.microsoft.com/office/drawing/2014/main" id="{CABA4466-5917-69FC-EFCF-386CB3982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1702693237"/>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about the event venue, including photos and layout plans.</a:t>
            </a:r>
          </a:p>
        </p:txBody>
      </p:sp>
      <p:pic>
        <p:nvPicPr>
          <p:cNvPr id="17" name="Picture 16" descr="A person and person walking down a hallway&#10;&#10;Description automatically generated">
            <a:extLst>
              <a:ext uri="{FF2B5EF4-FFF2-40B4-BE49-F238E27FC236}">
                <a16:creationId xmlns:a16="http://schemas.microsoft.com/office/drawing/2014/main" id="{9A233260-35B9-DC4F-F229-201AA0730C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483429" y="1797622"/>
            <a:ext cx="4423954" cy="4582835"/>
          </a:xfrm>
          <a:prstGeom prst="rect">
            <a:avLst/>
          </a:prstGeom>
        </p:spPr>
      </p:pic>
      <p:pic>
        <p:nvPicPr>
          <p:cNvPr id="19" name="Picture 18" descr="A blurry image of people sitting at tables&#10;&#10;Description automatically generated">
            <a:extLst>
              <a:ext uri="{FF2B5EF4-FFF2-40B4-BE49-F238E27FC236}">
                <a16:creationId xmlns:a16="http://schemas.microsoft.com/office/drawing/2014/main" id="{C3993F0B-F73B-1E0E-FEB1-09D5207D829D}"/>
              </a:ext>
            </a:extLst>
          </p:cNvPr>
          <p:cNvPicPr>
            <a:picLocks noChangeAspect="1"/>
          </p:cNvPicPr>
          <p:nvPr/>
        </p:nvPicPr>
        <p:blipFill>
          <a:blip r:embed="rId3"/>
          <a:stretch>
            <a:fillRect/>
          </a:stretch>
        </p:blipFill>
        <p:spPr>
          <a:xfrm>
            <a:off x="0" y="4175585"/>
            <a:ext cx="3307306" cy="2204872"/>
          </a:xfrm>
          <a:prstGeom prst="rect">
            <a:avLst/>
          </a:prstGeom>
        </p:spPr>
      </p:pic>
      <p:pic>
        <p:nvPicPr>
          <p:cNvPr id="21" name="Picture 20" descr="A room with tables and chairs and chandeliers&#10;&#10;Description automatically generated">
            <a:extLst>
              <a:ext uri="{FF2B5EF4-FFF2-40B4-BE49-F238E27FC236}">
                <a16:creationId xmlns:a16="http://schemas.microsoft.com/office/drawing/2014/main" id="{CC518382-B7B7-2FA8-0AA6-5E26FE768B56}"/>
              </a:ext>
            </a:extLst>
          </p:cNvPr>
          <p:cNvPicPr>
            <a:picLocks noChangeAspect="1"/>
          </p:cNvPicPr>
          <p:nvPr/>
        </p:nvPicPr>
        <p:blipFill>
          <a:blip r:embed="rId4"/>
          <a:stretch>
            <a:fillRect/>
          </a:stretch>
        </p:blipFill>
        <p:spPr>
          <a:xfrm>
            <a:off x="0" y="1793008"/>
            <a:ext cx="3276384" cy="2176166"/>
          </a:xfrm>
          <a:prstGeom prst="rect">
            <a:avLst/>
          </a:prstGeom>
        </p:spPr>
      </p:pic>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fternoon in an empty cafe">
            <a:extLst>
              <a:ext uri="{FF2B5EF4-FFF2-40B4-BE49-F238E27FC236}">
                <a16:creationId xmlns:a16="http://schemas.microsoft.com/office/drawing/2014/main" id="{7376691F-8392-B644-2CA9-F8C7BF09A3D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083507" y="1797622"/>
            <a:ext cx="4108494" cy="4587449"/>
          </a:xfrm>
          <a:prstGeom prst="rect">
            <a:avLst/>
          </a:prstGeom>
        </p:spPr>
      </p:pic>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pic>
        <p:nvPicPr>
          <p:cNvPr id="30" name="Graphic 29" descr="A grid with small circles">
            <a:extLst>
              <a:ext uri="{FF2B5EF4-FFF2-40B4-BE49-F238E27FC236}">
                <a16:creationId xmlns:a16="http://schemas.microsoft.com/office/drawing/2014/main" id="{6EF21F21-76DC-EBDF-17F3-C070C75066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A grid with small circles">
            <a:extLst>
              <a:ext uri="{FF2B5EF4-FFF2-40B4-BE49-F238E27FC236}">
                <a16:creationId xmlns:a16="http://schemas.microsoft.com/office/drawing/2014/main" id="{806FBE92-BBF2-B8D5-FFBB-AD47CD58D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4"/>
          <a:stretch>
            <a:fillRect/>
          </a:stretch>
        </p:blipFill>
        <p:spPr>
          <a:xfrm>
            <a:off x="709681" y="695192"/>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807919"/>
            <a:ext cx="3690262" cy="830997"/>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13" name="Rectangle 12">
            <a:extLst>
              <a:ext uri="{FF2B5EF4-FFF2-40B4-BE49-F238E27FC236}">
                <a16:creationId xmlns:a16="http://schemas.microsoft.com/office/drawing/2014/main" id="{15653CB3-EB94-6701-0B9A-C76AC5CC7822}"/>
              </a:ext>
            </a:extLst>
          </p:cNvPr>
          <p:cNvSpPr/>
          <p:nvPr/>
        </p:nvSpPr>
        <p:spPr>
          <a:xfrm rot="16200000">
            <a:off x="-2672568" y="3610756"/>
            <a:ext cx="6072170" cy="200298"/>
          </a:xfrm>
          <a:prstGeom prst="rect">
            <a:avLst/>
          </a:prstGeom>
          <a:solidFill>
            <a:srgbClr val="39B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promotion…</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pic>
        <p:nvPicPr>
          <p:cNvPr id="6" name="Graphic 5" descr="A grid with small circles">
            <a:extLst>
              <a:ext uri="{FF2B5EF4-FFF2-40B4-BE49-F238E27FC236}">
                <a16:creationId xmlns:a16="http://schemas.microsoft.com/office/drawing/2014/main" id="{C5024C9F-0ACC-3A49-F538-B33081DFE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descr="A grid with small circles">
            <a:extLst>
              <a:ext uri="{FF2B5EF4-FFF2-40B4-BE49-F238E27FC236}">
                <a16:creationId xmlns:a16="http://schemas.microsoft.com/office/drawing/2014/main" id="{E03BD018-7C3E-4481-6DA8-19379372D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2" name="Rectangle 1">
            <a:extLst>
              <a:ext uri="{FF2B5EF4-FFF2-40B4-BE49-F238E27FC236}">
                <a16:creationId xmlns:a16="http://schemas.microsoft.com/office/drawing/2014/main" id="{0CBFCC4B-A771-F0DC-EF29-7CF56E6A97BF}"/>
              </a:ext>
            </a:extLst>
          </p:cNvPr>
          <p:cNvSpPr/>
          <p:nvPr/>
        </p:nvSpPr>
        <p:spPr>
          <a:xfrm>
            <a:off x="4106090" y="78019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2111154-FC04-94D4-D7ED-69BA33D7B91C}"/>
              </a:ext>
            </a:extLst>
          </p:cNvPr>
          <p:cNvSpPr/>
          <p:nvPr/>
        </p:nvSpPr>
        <p:spPr>
          <a:xfrm>
            <a:off x="7886699" y="780199"/>
            <a:ext cx="3518263" cy="607780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325481" y="780199"/>
            <a:ext cx="3518263" cy="60778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325481" y="1126426"/>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A</a:t>
            </a:r>
          </a:p>
        </p:txBody>
      </p:sp>
      <p:sp>
        <p:nvSpPr>
          <p:cNvPr id="15" name="Rectangle 14">
            <a:extLst>
              <a:ext uri="{FF2B5EF4-FFF2-40B4-BE49-F238E27FC236}">
                <a16:creationId xmlns:a16="http://schemas.microsoft.com/office/drawing/2014/main" id="{5F8AC152-82A7-2DD7-5CF3-8B2756CE641C}"/>
              </a:ext>
            </a:extLst>
          </p:cNvPr>
          <p:cNvSpPr/>
          <p:nvPr/>
        </p:nvSpPr>
        <p:spPr>
          <a:xfrm>
            <a:off x="325481" y="6646842"/>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80608BC-AD8F-A1B8-2A2F-A6D15FB0A699}"/>
              </a:ext>
            </a:extLst>
          </p:cNvPr>
          <p:cNvSpPr/>
          <p:nvPr/>
        </p:nvSpPr>
        <p:spPr>
          <a:xfrm>
            <a:off x="325481" y="782634"/>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BF0A113-2E25-A3F7-D60C-0026CC4B0A8B}"/>
              </a:ext>
            </a:extLst>
          </p:cNvPr>
          <p:cNvSpPr txBox="1"/>
          <p:nvPr/>
        </p:nvSpPr>
        <p:spPr>
          <a:xfrm>
            <a:off x="391887" y="2609781"/>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29" name="Rectangle 28">
            <a:extLst>
              <a:ext uri="{FF2B5EF4-FFF2-40B4-BE49-F238E27FC236}">
                <a16:creationId xmlns:a16="http://schemas.microsoft.com/office/drawing/2014/main" id="{A6EAAA6E-6E78-E54A-0683-498B25443552}"/>
              </a:ext>
            </a:extLst>
          </p:cNvPr>
          <p:cNvSpPr/>
          <p:nvPr/>
        </p:nvSpPr>
        <p:spPr>
          <a:xfrm>
            <a:off x="4106090" y="6644407"/>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1D21A4B-4A2E-774B-BA71-ADF2256FA1C4}"/>
              </a:ext>
            </a:extLst>
          </p:cNvPr>
          <p:cNvSpPr/>
          <p:nvPr/>
        </p:nvSpPr>
        <p:spPr>
          <a:xfrm>
            <a:off x="4106090" y="78019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CB1DF7-5C7D-129B-ACB6-45EE2DA4A338}"/>
              </a:ext>
            </a:extLst>
          </p:cNvPr>
          <p:cNvSpPr/>
          <p:nvPr/>
        </p:nvSpPr>
        <p:spPr>
          <a:xfrm>
            <a:off x="7886699" y="6644407"/>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0C8F629-067E-6426-1738-EFAD83B5786C}"/>
              </a:ext>
            </a:extLst>
          </p:cNvPr>
          <p:cNvSpPr/>
          <p:nvPr/>
        </p:nvSpPr>
        <p:spPr>
          <a:xfrm>
            <a:off x="7886699" y="780199"/>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7C6EB03-BED1-220E-CE7D-828CC49B1D7E}"/>
              </a:ext>
            </a:extLst>
          </p:cNvPr>
          <p:cNvSpPr txBox="1"/>
          <p:nvPr/>
        </p:nvSpPr>
        <p:spPr>
          <a:xfrm>
            <a:off x="4106090" y="1126425"/>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B</a:t>
            </a:r>
          </a:p>
        </p:txBody>
      </p:sp>
      <p:sp>
        <p:nvSpPr>
          <p:cNvPr id="34" name="TextBox 33">
            <a:extLst>
              <a:ext uri="{FF2B5EF4-FFF2-40B4-BE49-F238E27FC236}">
                <a16:creationId xmlns:a16="http://schemas.microsoft.com/office/drawing/2014/main" id="{59D83A59-CFBE-EE78-24E0-C0AB963613CB}"/>
              </a:ext>
            </a:extLst>
          </p:cNvPr>
          <p:cNvSpPr txBox="1"/>
          <p:nvPr/>
        </p:nvSpPr>
        <p:spPr>
          <a:xfrm>
            <a:off x="7886698" y="1137328"/>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C</a:t>
            </a:r>
          </a:p>
        </p:txBody>
      </p:sp>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318</TotalTime>
  <Words>498</Words>
  <Application>Microsoft Macintosh PowerPoint</Application>
  <PresentationFormat>Widescreen</PresentationFormat>
  <Paragraphs>107</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26</cp:revision>
  <dcterms:created xsi:type="dcterms:W3CDTF">2022-05-22T18:55:25Z</dcterms:created>
  <dcterms:modified xsi:type="dcterms:W3CDTF">2024-07-14T06:44:02Z</dcterms:modified>
</cp:coreProperties>
</file>