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sldIdLst>
    <p:sldId id="354" r:id="rId2"/>
    <p:sldId id="356" r:id="rId3"/>
    <p:sldId id="355" r:id="rId4"/>
    <p:sldId id="295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67C9"/>
    <a:srgbClr val="4FADF3"/>
    <a:srgbClr val="92D100"/>
    <a:srgbClr val="55BEA2"/>
    <a:srgbClr val="FF801F"/>
    <a:srgbClr val="F24123"/>
    <a:srgbClr val="283A7F"/>
    <a:srgbClr val="0C8FBE"/>
    <a:srgbClr val="68A9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>
      <p:cViewPr varScale="1">
        <p:scale>
          <a:sx n="105" d="100"/>
          <a:sy n="105" d="100"/>
        </p:scale>
        <p:origin x="79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ss Dunlevy" userId="dd4b9a8537dbe9d0" providerId="LiveId" clId="{22C01542-9D0F-4C6B-B256-68166D2199F3}"/>
    <pc:docChg chg="modSld">
      <pc:chgData name="Bess Dunlevy" userId="dd4b9a8537dbe9d0" providerId="LiveId" clId="{22C01542-9D0F-4C6B-B256-68166D2199F3}" dt="2022-10-01T20:54:43.145" v="5" actId="6549"/>
      <pc:docMkLst>
        <pc:docMk/>
      </pc:docMkLst>
      <pc:sldChg chg="modSp mod">
        <pc:chgData name="Bess Dunlevy" userId="dd4b9a8537dbe9d0" providerId="LiveId" clId="{22C01542-9D0F-4C6B-B256-68166D2199F3}" dt="2022-10-01T20:54:28.545" v="0" actId="20577"/>
        <pc:sldMkLst>
          <pc:docMk/>
          <pc:sldMk cId="4244894704" sldId="354"/>
        </pc:sldMkLst>
        <pc:spChg chg="mod">
          <ac:chgData name="Bess Dunlevy" userId="dd4b9a8537dbe9d0" providerId="LiveId" clId="{22C01542-9D0F-4C6B-B256-68166D2199F3}" dt="2022-10-01T20:54:28.545" v="0" actId="20577"/>
          <ac:spMkLst>
            <pc:docMk/>
            <pc:sldMk cId="4244894704" sldId="354"/>
            <ac:spMk id="33" creationId="{143A449B-AAB7-994A-92CE-8F48E2CA7DF6}"/>
          </ac:spMkLst>
        </pc:spChg>
      </pc:sldChg>
      <pc:sldChg chg="modSp mod">
        <pc:chgData name="Bess Dunlevy" userId="dd4b9a8537dbe9d0" providerId="LiveId" clId="{22C01542-9D0F-4C6B-B256-68166D2199F3}" dt="2022-10-01T20:54:43.145" v="5" actId="6549"/>
        <pc:sldMkLst>
          <pc:docMk/>
          <pc:sldMk cId="3358997853" sldId="355"/>
        </pc:sldMkLst>
        <pc:graphicFrameChg chg="modGraphic">
          <ac:chgData name="Bess Dunlevy" userId="dd4b9a8537dbe9d0" providerId="LiveId" clId="{22C01542-9D0F-4C6B-B256-68166D2199F3}" dt="2022-10-01T20:54:43.145" v="5" actId="6549"/>
          <ac:graphicFrameMkLst>
            <pc:docMk/>
            <pc:sldMk cId="3358997853" sldId="355"/>
            <ac:graphicFrameMk id="2" creationId="{D94DB0C5-AE3E-A79A-8872-1DF957162CFA}"/>
          </ac:graphicFrameMkLst>
        </pc:graphicFrameChg>
      </pc:sldChg>
      <pc:sldChg chg="modSp mod">
        <pc:chgData name="Bess Dunlevy" userId="dd4b9a8537dbe9d0" providerId="LiveId" clId="{22C01542-9D0F-4C6B-B256-68166D2199F3}" dt="2022-10-01T20:54:37.568" v="4" actId="6549"/>
        <pc:sldMkLst>
          <pc:docMk/>
          <pc:sldMk cId="1604870664" sldId="356"/>
        </pc:sldMkLst>
        <pc:graphicFrameChg chg="modGraphic">
          <ac:chgData name="Bess Dunlevy" userId="dd4b9a8537dbe9d0" providerId="LiveId" clId="{22C01542-9D0F-4C6B-B256-68166D2199F3}" dt="2022-10-01T20:54:37.568" v="4" actId="6549"/>
          <ac:graphicFrameMkLst>
            <pc:docMk/>
            <pc:sldMk cId="1604870664" sldId="356"/>
            <ac:graphicFrameMk id="4" creationId="{64347A33-A3C3-34F7-9B6C-AEE4BFAC7CCA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13E0EC-7FBA-8744-B46F-C89FA964F40A}" type="datetimeFigureOut">
              <a:rPr lang="en-US" smtClean="0"/>
              <a:t>3/13/2024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B39073-4685-F44B-8C5B-DE688F16C47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27897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222646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18ACDF-7878-414A-2E36-DD5283A925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6A85EDB-EB88-6B16-BD79-1439DE6A4B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BB0AA9-C7C7-43A6-505E-FC4529CABB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84284-BFAB-F74E-B186-3E5958E91297}" type="datetimeFigureOut">
              <a:rPr lang="en-US" smtClean="0"/>
              <a:t>3/13/2024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FF1F41-CB50-D0C7-0593-F00420FF17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229323-CF93-E5BB-1EE2-90C19068E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CF0B8-564D-C448-9CFC-74D48317437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45809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4D3040-4CF5-9757-B38E-04A4BD4D36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3950052-71A3-5B7C-2A30-9D5129B608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87593B-19C2-BFF3-C8FC-9EAFDFF717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84284-BFAB-F74E-B186-3E5958E91297}" type="datetimeFigureOut">
              <a:rPr lang="en-US" smtClean="0"/>
              <a:t>3/13/2024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BF9AF6-1A8B-D7E6-3EA3-B2C7EB4E98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BB3D67-BD5D-DBCB-C32B-A0BFF65ACD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CF0B8-564D-C448-9CFC-74D48317437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54290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63E7476-745E-035E-7206-5FECC1ABDA9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7C860B8-F260-74B5-E2FB-3604FFF72E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ADF440-B767-FC38-1572-9E4873DD2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84284-BFAB-F74E-B186-3E5958E91297}" type="datetimeFigureOut">
              <a:rPr lang="en-US" smtClean="0"/>
              <a:t>3/13/2024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E68AE8-2CEB-66AD-B9B7-D75B6C75B6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D02FAB-9AA2-0282-4270-543B60DEDB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CF0B8-564D-C448-9CFC-74D48317437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17735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48D9DA-B90E-AE89-372A-CD95F24283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E6701A-80D8-B09D-2FFC-2887AA4DCD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7B1886-0A3B-7D61-4959-C4EB3E318F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84284-BFAB-F74E-B186-3E5958E91297}" type="datetimeFigureOut">
              <a:rPr lang="en-US" smtClean="0"/>
              <a:t>3/13/2024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A0F0E8-B31F-08E0-56CF-E358F7988B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F7BCF7-1C06-6049-E719-454662866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CF0B8-564D-C448-9CFC-74D48317437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53429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36088C-4A4F-F401-461C-30A6E2E26E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0E544C-B7B8-B5A9-A561-8F246DD019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B58CD8-2657-7256-976C-1A7F6A6D38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84284-BFAB-F74E-B186-3E5958E91297}" type="datetimeFigureOut">
              <a:rPr lang="en-US" smtClean="0"/>
              <a:t>3/13/2024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73B8F6-D0AA-406A-3167-15B0850942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415AC3-280C-595A-82E2-49113C38CF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CF0B8-564D-C448-9CFC-74D48317437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4996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AE7A51-43AC-C45A-B85C-ECA757231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00BD3F-3172-EDE7-AB32-68F72A6B71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30CF7F-0472-F136-E896-DF8EF020C9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A921C2-DF31-4AF4-D1A2-0D70334A05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84284-BFAB-F74E-B186-3E5958E91297}" type="datetimeFigureOut">
              <a:rPr lang="en-US" smtClean="0"/>
              <a:t>3/13/2024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1A4C6B-36FB-EAAC-B945-2D748EDEDA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A22C0D-E824-5DE0-3387-50316894F1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CF0B8-564D-C448-9CFC-74D48317437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51313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7F5D1C-03A2-D977-A09C-16459B17C6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FA66C8-5989-5CE8-E497-93BE386E74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450962-6684-84B5-5999-BA8E96FD23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D4A41C9-FE77-2F9E-694A-8A15226379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2ECD7F0-16FC-BE70-D29D-7BAEEB7D307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A47F8C9-087F-C66D-73F1-E0B72BFAF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84284-BFAB-F74E-B186-3E5958E91297}" type="datetimeFigureOut">
              <a:rPr lang="en-US" smtClean="0"/>
              <a:t>3/13/2024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399A2C1-08A3-8576-EE57-4625190641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E799E89-5964-8CA5-71E1-95590DE8BA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CF0B8-564D-C448-9CFC-74D48317437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70564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98B7B0-A9B8-C3AE-8EA3-128F73A17D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7BA206-7F25-9F7C-4267-1C1423E3EB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84284-BFAB-F74E-B186-3E5958E91297}" type="datetimeFigureOut">
              <a:rPr lang="en-US" smtClean="0"/>
              <a:t>3/13/2024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504453-DF2E-382E-65A7-05BD6A1C18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9E403F-6669-D49D-F822-0874B9FDE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CF0B8-564D-C448-9CFC-74D48317437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60400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16048D0-953E-7A20-8D47-90FAB5F7CD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84284-BFAB-F74E-B186-3E5958E91297}" type="datetimeFigureOut">
              <a:rPr lang="en-US" smtClean="0"/>
              <a:t>3/13/2024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50AF72C-80CF-022F-C6B6-5D01B1BEB6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B2FCC1-129C-F075-B4F9-D2C2510A74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CF0B8-564D-C448-9CFC-74D48317437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21882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D65AA9-7EAA-A012-16E7-84A9ADB451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8477DC-7F4F-7F91-226D-A59EEBC9A4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CFF616-12EF-91B3-D556-3D6CC12D51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F1D8D1-A86D-C03A-CD6C-6CF56D78D2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84284-BFAB-F74E-B186-3E5958E91297}" type="datetimeFigureOut">
              <a:rPr lang="en-US" smtClean="0"/>
              <a:t>3/13/2024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B2A288-EC6D-1CBE-3504-924BEAD5FF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643848-D034-63CA-D41F-B47C8AB93D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CF0B8-564D-C448-9CFC-74D48317437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29988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0E876D-5A2D-40E0-0FD0-770BD80122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FD7E285-543F-AF76-7426-7F37B0A18ED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AACC63-CE19-73DE-61F9-CB73C01E3B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05E48E-EDB5-3ED1-E55A-3790ACFC92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84284-BFAB-F74E-B186-3E5958E91297}" type="datetimeFigureOut">
              <a:rPr lang="en-US" smtClean="0"/>
              <a:t>3/13/2024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8435E5-F3EF-52D6-387B-7058B7AD40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A7B55F-A826-B2ED-0EA9-54887BA645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CF0B8-564D-C448-9CFC-74D48317437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3568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A954F84-7FA5-E171-3BAF-9AB80767A7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BDFE36-5DC4-86C6-1655-2AE12003AF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CB95D0-6AB4-8386-6735-1BBFDDB49B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684284-BFAB-F74E-B186-3E5958E91297}" type="datetimeFigureOut">
              <a:rPr lang="en-US" smtClean="0"/>
              <a:t>3/13/2024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A42ABB-E5A0-74B2-5123-1622CAE406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E0E981-43DF-F0E7-CC19-0A4E2C2108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4CF0B8-564D-C448-9CFC-74D48317437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1019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it.smartsheet.com/try-it?trp=1159404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9" descr="Abstract white geometric texture">
            <a:extLst>
              <a:ext uri="{FF2B5EF4-FFF2-40B4-BE49-F238E27FC236}">
                <a16:creationId xmlns:a16="http://schemas.microsoft.com/office/drawing/2014/main" id="{B8936726-C425-23F7-7768-C2E1F6C22E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373" y="0"/>
            <a:ext cx="12203371" cy="6858000"/>
          </a:xfrm>
          <a:prstGeom prst="rect">
            <a:avLst/>
          </a:prstGeom>
        </p:spPr>
      </p:pic>
      <p:pic>
        <p:nvPicPr>
          <p:cNvPr id="4" name="Picture 3">
            <a:hlinkClick r:id="rId3"/>
            <a:extLst>
              <a:ext uri="{FF2B5EF4-FFF2-40B4-BE49-F238E27FC236}">
                <a16:creationId xmlns:a16="http://schemas.microsoft.com/office/drawing/2014/main" id="{4AEB8225-3AA8-AF48-AD51-3F5F53316D6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7671407" y="368834"/>
            <a:ext cx="3375528" cy="671376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143A449B-AAB7-994A-92CE-8F48E2CA7DF6}"/>
              </a:ext>
            </a:extLst>
          </p:cNvPr>
          <p:cNvSpPr txBox="1"/>
          <p:nvPr/>
        </p:nvSpPr>
        <p:spPr>
          <a:xfrm>
            <a:off x="300447" y="317165"/>
            <a:ext cx="422014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it-IT" sz="4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ORDINE DEL GIORNO DEL MEETING DEL TEAM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77C4726-E382-8237-3329-43DE11A2B9A0}"/>
              </a:ext>
            </a:extLst>
          </p:cNvPr>
          <p:cNvSpPr txBox="1"/>
          <p:nvPr/>
        </p:nvSpPr>
        <p:spPr>
          <a:xfrm>
            <a:off x="300449" y="4326246"/>
            <a:ext cx="338186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it-IT" sz="2800" dirty="0">
                <a:latin typeface="Century Gothic" panose="020B0502020202020204" pitchFamily="34" charset="0"/>
              </a:rPr>
              <a:t>Il modello inizia a pagina 2. </a:t>
            </a:r>
          </a:p>
          <a:p>
            <a:pPr rtl="0"/>
            <a:r>
              <a:rPr lang="it-IT" sz="2800" dirty="0">
                <a:latin typeface="Century Gothic" panose="020B0502020202020204" pitchFamily="34" charset="0"/>
              </a:rPr>
              <a:t> </a:t>
            </a:r>
          </a:p>
        </p:txBody>
      </p:sp>
      <p:pic>
        <p:nvPicPr>
          <p:cNvPr id="5" name="Picture 4" descr="Shape&#10;&#10;Description automatically generated">
            <a:extLst>
              <a:ext uri="{FF2B5EF4-FFF2-40B4-BE49-F238E27FC236}">
                <a16:creationId xmlns:a16="http://schemas.microsoft.com/office/drawing/2014/main" id="{504E8E90-8C19-DD53-3389-F1C9A4EA58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87502" y="1040210"/>
            <a:ext cx="4997547" cy="6042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8947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 descr="White 3D rendering of a honeycomb">
            <a:extLst>
              <a:ext uri="{FF2B5EF4-FFF2-40B4-BE49-F238E27FC236}">
                <a16:creationId xmlns:a16="http://schemas.microsoft.com/office/drawing/2014/main" id="{A2EC893F-9768-DBFC-DAEB-74F92E1D267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2" name="TextBox 91">
            <a:extLst>
              <a:ext uri="{FF2B5EF4-FFF2-40B4-BE49-F238E27FC236}">
                <a16:creationId xmlns:a16="http://schemas.microsoft.com/office/drawing/2014/main" id="{15002CF0-EA59-CE43-9D0C-B9955C66D425}"/>
              </a:ext>
            </a:extLst>
          </p:cNvPr>
          <p:cNvSpPr txBox="1"/>
          <p:nvPr/>
        </p:nvSpPr>
        <p:spPr>
          <a:xfrm>
            <a:off x="411376" y="327975"/>
            <a:ext cx="110022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it-IT" sz="7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DETTAGLI MEETING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4347A33-A3C3-34F7-9B6C-AEE4BFAC7C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9384172"/>
              </p:ext>
            </p:extLst>
          </p:nvPr>
        </p:nvGraphicFramePr>
        <p:xfrm>
          <a:off x="590550" y="1557980"/>
          <a:ext cx="10315576" cy="497204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58480">
                  <a:extLst>
                    <a:ext uri="{9D8B030D-6E8A-4147-A177-3AD203B41FA5}">
                      <a16:colId xmlns:a16="http://schemas.microsoft.com/office/drawing/2014/main" val="567585951"/>
                    </a:ext>
                  </a:extLst>
                </a:gridCol>
                <a:gridCol w="2558480">
                  <a:extLst>
                    <a:ext uri="{9D8B030D-6E8A-4147-A177-3AD203B41FA5}">
                      <a16:colId xmlns:a16="http://schemas.microsoft.com/office/drawing/2014/main" val="2995434762"/>
                    </a:ext>
                  </a:extLst>
                </a:gridCol>
                <a:gridCol w="2558480">
                  <a:extLst>
                    <a:ext uri="{9D8B030D-6E8A-4147-A177-3AD203B41FA5}">
                      <a16:colId xmlns:a16="http://schemas.microsoft.com/office/drawing/2014/main" val="3959005406"/>
                    </a:ext>
                  </a:extLst>
                </a:gridCol>
                <a:gridCol w="1320068">
                  <a:extLst>
                    <a:ext uri="{9D8B030D-6E8A-4147-A177-3AD203B41FA5}">
                      <a16:colId xmlns:a16="http://schemas.microsoft.com/office/drawing/2014/main" val="134591667"/>
                    </a:ext>
                  </a:extLst>
                </a:gridCol>
                <a:gridCol w="1320068">
                  <a:extLst>
                    <a:ext uri="{9D8B030D-6E8A-4147-A177-3AD203B41FA5}">
                      <a16:colId xmlns:a16="http://schemas.microsoft.com/office/drawing/2014/main" val="1778084009"/>
                    </a:ext>
                  </a:extLst>
                </a:gridCol>
              </a:tblGrid>
              <a:tr h="320941"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900" b="1" u="none" strike="noStrike">
                          <a:effectLst/>
                          <a:latin typeface="Century Gothic" panose="020B0502020202020204" pitchFamily="34" charset="0"/>
                        </a:rPr>
                        <a:t>GIORNO E DATA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rtl="0" fontAlgn="b"/>
                      <a:r>
                        <a:rPr lang="it-IT" sz="900" b="1" u="none" strike="noStrike" dirty="0">
                          <a:effectLst/>
                          <a:latin typeface="Century Gothic" panose="020B0502020202020204" pitchFamily="34" charset="0"/>
                        </a:rPr>
                        <a:t>UBICAZIONE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5667532"/>
                  </a:ext>
                </a:extLst>
              </a:tr>
              <a:tr h="508412"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0037984"/>
                  </a:ext>
                </a:extLst>
              </a:tr>
              <a:tr h="366790">
                <a:tc gridSpan="3">
                  <a:txBody>
                    <a:bodyPr/>
                    <a:lstStyle/>
                    <a:p>
                      <a:pPr algn="ctr" rtl="0" fontAlgn="b"/>
                      <a:r>
                        <a:rPr lang="it-IT" sz="900" b="1" u="none" strike="noStrike">
                          <a:effectLst/>
                          <a:latin typeface="Century Gothic" panose="020B0502020202020204" pitchFamily="34" charset="0"/>
                        </a:rPr>
                        <a:t>TITOLO DEL MEETING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900" b="1" u="none" strike="noStrike">
                          <a:effectLst/>
                          <a:latin typeface="Century Gothic" panose="020B0502020202020204" pitchFamily="34" charset="0"/>
                        </a:rPr>
                        <a:t>ORA DI INIZIO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900" b="1" u="none" strike="noStrike">
                          <a:effectLst/>
                          <a:latin typeface="Century Gothic" panose="020B0502020202020204" pitchFamily="34" charset="0"/>
                        </a:rPr>
                        <a:t>ORA DI FINE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2517483"/>
                  </a:ext>
                </a:extLst>
              </a:tr>
              <a:tr h="508412">
                <a:tc gridSpan="3"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2182475"/>
                  </a:ext>
                </a:extLst>
              </a:tr>
              <a:tr h="366790">
                <a:tc gridSpan="3">
                  <a:txBody>
                    <a:bodyPr/>
                    <a:lstStyle/>
                    <a:p>
                      <a:pPr algn="ctr" rtl="0" fontAlgn="b"/>
                      <a:r>
                        <a:rPr lang="it-IT" sz="900" b="1" u="none" strike="noStrike">
                          <a:effectLst/>
                          <a:latin typeface="Century Gothic" panose="020B0502020202020204" pitchFamily="34" charset="0"/>
                        </a:rPr>
                        <a:t>NOME DEL TEAM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it-IT" sz="900" b="1" u="none" strike="noStrike" dirty="0">
                          <a:effectLst/>
                          <a:latin typeface="Century Gothic" panose="020B0502020202020204" pitchFamily="34" charset="0"/>
                        </a:rPr>
                        <a:t>FACILITATORE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3338599"/>
                  </a:ext>
                </a:extLst>
              </a:tr>
              <a:tr h="508412">
                <a:tc gridSpan="3"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1926622"/>
                  </a:ext>
                </a:extLst>
              </a:tr>
              <a:tr h="366790">
                <a:tc gridSpan="5">
                  <a:txBody>
                    <a:bodyPr/>
                    <a:lstStyle/>
                    <a:p>
                      <a:pPr algn="ctr" rtl="0" fontAlgn="b"/>
                      <a:r>
                        <a:rPr lang="it-IT" sz="900" b="1" u="none" strike="noStrike">
                          <a:effectLst/>
                          <a:latin typeface="Century Gothic" panose="020B0502020202020204" pitchFamily="34" charset="0"/>
                        </a:rPr>
                        <a:t>I MEMBRI DEL TEAM HANNO CHIESTO DI PARTECIPARE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4696838"/>
                  </a:ext>
                </a:extLst>
              </a:tr>
              <a:tr h="508412"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5374059"/>
                  </a:ext>
                </a:extLst>
              </a:tr>
              <a:tr h="504337"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9022701"/>
                  </a:ext>
                </a:extLst>
              </a:tr>
              <a:tr h="504337"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2448165"/>
                  </a:ext>
                </a:extLst>
              </a:tr>
              <a:tr h="508412"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44216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48706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 descr="White 3D rendering of a honeycomb">
            <a:extLst>
              <a:ext uri="{FF2B5EF4-FFF2-40B4-BE49-F238E27FC236}">
                <a16:creationId xmlns:a16="http://schemas.microsoft.com/office/drawing/2014/main" id="{A2EC893F-9768-DBFC-DAEB-74F92E1D267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2" name="TextBox 91">
            <a:extLst>
              <a:ext uri="{FF2B5EF4-FFF2-40B4-BE49-F238E27FC236}">
                <a16:creationId xmlns:a16="http://schemas.microsoft.com/office/drawing/2014/main" id="{15002CF0-EA59-CE43-9D0C-B9955C66D425}"/>
              </a:ext>
            </a:extLst>
          </p:cNvPr>
          <p:cNvSpPr txBox="1"/>
          <p:nvPr/>
        </p:nvSpPr>
        <p:spPr>
          <a:xfrm>
            <a:off x="411377" y="327975"/>
            <a:ext cx="44364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it-IT" sz="7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ORDINE DEL GIORNO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94DB0C5-AE3E-A79A-8872-1DF957162C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0531220"/>
              </p:ext>
            </p:extLst>
          </p:nvPr>
        </p:nvGraphicFramePr>
        <p:xfrm>
          <a:off x="4847872" y="308925"/>
          <a:ext cx="7020276" cy="638018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479294">
                  <a:extLst>
                    <a:ext uri="{9D8B030D-6E8A-4147-A177-3AD203B41FA5}">
                      <a16:colId xmlns:a16="http://schemas.microsoft.com/office/drawing/2014/main" val="4155496557"/>
                    </a:ext>
                  </a:extLst>
                </a:gridCol>
                <a:gridCol w="1739646">
                  <a:extLst>
                    <a:ext uri="{9D8B030D-6E8A-4147-A177-3AD203B41FA5}">
                      <a16:colId xmlns:a16="http://schemas.microsoft.com/office/drawing/2014/main" val="1191122419"/>
                    </a:ext>
                  </a:extLst>
                </a:gridCol>
                <a:gridCol w="900668">
                  <a:extLst>
                    <a:ext uri="{9D8B030D-6E8A-4147-A177-3AD203B41FA5}">
                      <a16:colId xmlns:a16="http://schemas.microsoft.com/office/drawing/2014/main" val="3083042287"/>
                    </a:ext>
                  </a:extLst>
                </a:gridCol>
                <a:gridCol w="900668">
                  <a:extLst>
                    <a:ext uri="{9D8B030D-6E8A-4147-A177-3AD203B41FA5}">
                      <a16:colId xmlns:a16="http://schemas.microsoft.com/office/drawing/2014/main" val="1015555093"/>
                    </a:ext>
                  </a:extLst>
                </a:gridCol>
              </a:tblGrid>
              <a:tr h="222263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000" b="1" u="none" strike="noStrike">
                          <a:effectLst/>
                          <a:latin typeface="Century Gothic" panose="020B0502020202020204" pitchFamily="34" charset="0"/>
                        </a:rPr>
                        <a:t>CONTENUTI</a:t>
                      </a:r>
                    </a:p>
                  </a:txBody>
                  <a:tcPr marL="51620" marR="5736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000" b="1" u="none" strike="noStrike" dirty="0">
                          <a:effectLst/>
                          <a:latin typeface="Century Gothic" panose="020B0502020202020204" pitchFamily="34" charset="0"/>
                        </a:rPr>
                        <a:t>PER LA PRESENTAZIONE DA PARTE DI</a:t>
                      </a:r>
                    </a:p>
                  </a:txBody>
                  <a:tcPr marL="51620" marR="5736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1" u="none" strike="noStrike">
                          <a:effectLst/>
                          <a:latin typeface="Century Gothic" panose="020B0502020202020204" pitchFamily="34" charset="0"/>
                        </a:rPr>
                        <a:t>ORA DI INIZIO</a:t>
                      </a:r>
                    </a:p>
                  </a:txBody>
                  <a:tcPr marL="5736" marR="5736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1" u="none" strike="noStrike">
                          <a:effectLst/>
                          <a:latin typeface="Century Gothic" panose="020B0502020202020204" pitchFamily="34" charset="0"/>
                        </a:rPr>
                        <a:t>DURATA</a:t>
                      </a:r>
                    </a:p>
                  </a:txBody>
                  <a:tcPr marL="5736" marR="5736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5231380"/>
                  </a:ext>
                </a:extLst>
              </a:tr>
              <a:tr h="275893">
                <a:tc>
                  <a:txBody>
                    <a:bodyPr/>
                    <a:lstStyle/>
                    <a:p>
                      <a:pPr algn="l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1620" marR="5736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1620" marR="5736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736" marR="51620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736" marR="5736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7528534"/>
                  </a:ext>
                </a:extLst>
              </a:tr>
              <a:tr h="275893">
                <a:tc>
                  <a:txBody>
                    <a:bodyPr/>
                    <a:lstStyle/>
                    <a:p>
                      <a:pPr algn="l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1620" marR="5736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1620" marR="5736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736" marR="51620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736" marR="5736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3954901"/>
                  </a:ext>
                </a:extLst>
              </a:tr>
              <a:tr h="275893">
                <a:tc>
                  <a:txBody>
                    <a:bodyPr/>
                    <a:lstStyle/>
                    <a:p>
                      <a:pPr algn="l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1620" marR="5736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1620" marR="5736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736" marR="51620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736" marR="5736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9228941"/>
                  </a:ext>
                </a:extLst>
              </a:tr>
              <a:tr h="275893">
                <a:tc>
                  <a:txBody>
                    <a:bodyPr/>
                    <a:lstStyle/>
                    <a:p>
                      <a:pPr algn="l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1620" marR="5736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1620" marR="5736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736" marR="51620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736" marR="5736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3011617"/>
                  </a:ext>
                </a:extLst>
              </a:tr>
              <a:tr h="275893">
                <a:tc>
                  <a:txBody>
                    <a:bodyPr/>
                    <a:lstStyle/>
                    <a:p>
                      <a:pPr algn="l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1620" marR="5736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1620" marR="5736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736" marR="51620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736" marR="5736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3553758"/>
                  </a:ext>
                </a:extLst>
              </a:tr>
              <a:tr h="275893">
                <a:tc>
                  <a:txBody>
                    <a:bodyPr/>
                    <a:lstStyle/>
                    <a:p>
                      <a:pPr algn="l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1620" marR="5736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1620" marR="5736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736" marR="51620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736" marR="5736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2887091"/>
                  </a:ext>
                </a:extLst>
              </a:tr>
              <a:tr h="275893">
                <a:tc>
                  <a:txBody>
                    <a:bodyPr/>
                    <a:lstStyle/>
                    <a:p>
                      <a:pPr algn="l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1620" marR="5736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1620" marR="5736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736" marR="51620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736" marR="5736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9337473"/>
                  </a:ext>
                </a:extLst>
              </a:tr>
              <a:tr h="275893">
                <a:tc>
                  <a:txBody>
                    <a:bodyPr/>
                    <a:lstStyle/>
                    <a:p>
                      <a:pPr algn="l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1620" marR="5736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1620" marR="5736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736" marR="51620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736" marR="5736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8499218"/>
                  </a:ext>
                </a:extLst>
              </a:tr>
              <a:tr h="275893">
                <a:tc>
                  <a:txBody>
                    <a:bodyPr/>
                    <a:lstStyle/>
                    <a:p>
                      <a:pPr algn="l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1620" marR="5736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1620" marR="5736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736" marR="51620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736" marR="5736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085814"/>
                  </a:ext>
                </a:extLst>
              </a:tr>
              <a:tr h="275893">
                <a:tc>
                  <a:txBody>
                    <a:bodyPr/>
                    <a:lstStyle/>
                    <a:p>
                      <a:pPr algn="l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1620" marR="5736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1620" marR="5736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736" marR="51620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736" marR="5736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2449276"/>
                  </a:ext>
                </a:extLst>
              </a:tr>
              <a:tr h="275893">
                <a:tc>
                  <a:txBody>
                    <a:bodyPr/>
                    <a:lstStyle/>
                    <a:p>
                      <a:pPr algn="l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1620" marR="5736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1620" marR="5736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736" marR="51620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736" marR="5736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5725360"/>
                  </a:ext>
                </a:extLst>
              </a:tr>
              <a:tr h="275893">
                <a:tc>
                  <a:txBody>
                    <a:bodyPr/>
                    <a:lstStyle/>
                    <a:p>
                      <a:pPr algn="l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1620" marR="5736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1620" marR="5736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736" marR="51620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736" marR="5736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5449321"/>
                  </a:ext>
                </a:extLst>
              </a:tr>
              <a:tr h="275893">
                <a:tc>
                  <a:txBody>
                    <a:bodyPr/>
                    <a:lstStyle/>
                    <a:p>
                      <a:pPr algn="l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1620" marR="5736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1620" marR="5736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736" marR="51620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736" marR="5736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6821205"/>
                  </a:ext>
                </a:extLst>
              </a:tr>
              <a:tr h="275893">
                <a:tc>
                  <a:txBody>
                    <a:bodyPr/>
                    <a:lstStyle/>
                    <a:p>
                      <a:pPr algn="l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1620" marR="5736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1620" marR="5736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736" marR="51620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736" marR="5736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9690515"/>
                  </a:ext>
                </a:extLst>
              </a:tr>
              <a:tr h="275893">
                <a:tc>
                  <a:txBody>
                    <a:bodyPr/>
                    <a:lstStyle/>
                    <a:p>
                      <a:pPr algn="l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1620" marR="5736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1620" marR="5736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736" marR="51620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736" marR="5736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0554828"/>
                  </a:ext>
                </a:extLst>
              </a:tr>
              <a:tr h="275893">
                <a:tc>
                  <a:txBody>
                    <a:bodyPr/>
                    <a:lstStyle/>
                    <a:p>
                      <a:pPr algn="l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1620" marR="5736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1620" marR="5736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736" marR="51620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736" marR="5736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5816062"/>
                  </a:ext>
                </a:extLst>
              </a:tr>
              <a:tr h="275893">
                <a:tc>
                  <a:txBody>
                    <a:bodyPr/>
                    <a:lstStyle/>
                    <a:p>
                      <a:pPr algn="l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1620" marR="5736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1620" marR="5736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736" marR="51620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736" marR="5736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9780981"/>
                  </a:ext>
                </a:extLst>
              </a:tr>
              <a:tr h="275893">
                <a:tc>
                  <a:txBody>
                    <a:bodyPr/>
                    <a:lstStyle/>
                    <a:p>
                      <a:pPr algn="l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1620" marR="5736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1620" marR="5736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736" marR="51620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736" marR="5736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508440"/>
                  </a:ext>
                </a:extLst>
              </a:tr>
              <a:tr h="275893">
                <a:tc>
                  <a:txBody>
                    <a:bodyPr/>
                    <a:lstStyle/>
                    <a:p>
                      <a:pPr algn="l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1620" marR="5736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1620" marR="5736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736" marR="51620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736" marR="5736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60429"/>
                  </a:ext>
                </a:extLst>
              </a:tr>
              <a:tr h="275893">
                <a:tc>
                  <a:txBody>
                    <a:bodyPr/>
                    <a:lstStyle/>
                    <a:p>
                      <a:pPr algn="l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1620" marR="5736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1620" marR="5736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736" marR="51620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736" marR="5736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3489923"/>
                  </a:ext>
                </a:extLst>
              </a:tr>
              <a:tr h="275893">
                <a:tc>
                  <a:txBody>
                    <a:bodyPr/>
                    <a:lstStyle/>
                    <a:p>
                      <a:pPr algn="l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1620" marR="5736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1620" marR="5736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736" marR="51620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736" marR="5736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7828090"/>
                  </a:ext>
                </a:extLst>
              </a:tr>
              <a:tr h="275893">
                <a:tc>
                  <a:txBody>
                    <a:bodyPr/>
                    <a:lstStyle/>
                    <a:p>
                      <a:pPr algn="l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1620" marR="5736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1620" marR="5736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736" marR="51620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736" marR="5736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81890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589978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BC736FB-ECB3-6947-8A3E-2AC7672BA480}"/>
              </a:ext>
            </a:extLst>
          </p:cNvPr>
          <p:cNvGraphicFramePr>
            <a:graphicFrameLocks noGrp="1"/>
          </p:cNvGraphicFramePr>
          <p:nvPr/>
        </p:nvGraphicFramePr>
        <p:xfrm>
          <a:off x="787790" y="1050352"/>
          <a:ext cx="10227213" cy="24683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227213">
                  <a:extLst>
                    <a:ext uri="{9D8B030D-6E8A-4147-A177-3AD203B41FA5}">
                      <a16:colId xmlns:a16="http://schemas.microsoft.com/office/drawing/2014/main" val="2161760999"/>
                    </a:ext>
                  </a:extLst>
                </a:gridCol>
              </a:tblGrid>
              <a:tr h="2468352"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600" b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DICHIARAZIONE DI NON RESPONSABILITÀ</a:t>
                      </a:r>
                    </a:p>
                    <a:p>
                      <a:pPr marL="0" marR="0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200" b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  <a:p>
                      <a:pPr marL="0" marR="0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600" b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Qualsiasi articolo, modello o informazione è fornito da Smartsheet sul sito web solo come riferimento. Pur adoperandoci a mantenere le informazioni aggiornate e corrette, non offriamo alcuna garanzia o dichiarazione di alcun tipo, esplicita o implicita, relativamente alla completezza, l’accuratezza, l’affidabilità, l’idoneità o la disponibilità rispetto al sito web o le informazioni, gli articoli, i modelli o della relativa grafica contenuti nel sito. Qualsiasi affidamento si faccia su tali informazioni è pertanto strettamente a proprio rischio.</a:t>
                      </a:r>
                    </a:p>
                  </a:txBody>
                  <a:tcPr marL="365760" marR="73025" marT="0" marB="0" anchor="ctr">
                    <a:lnL w="762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48801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93236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150</Words>
  <Application>Microsoft Office PowerPoint</Application>
  <PresentationFormat>Widescreen</PresentationFormat>
  <Paragraphs>21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Century Gothic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Erica Waite</dc:creator>
  <cp:lastModifiedBy>Yang Li</cp:lastModifiedBy>
  <cp:revision>8</cp:revision>
  <dcterms:created xsi:type="dcterms:W3CDTF">2022-08-01T01:58:39Z</dcterms:created>
  <dcterms:modified xsi:type="dcterms:W3CDTF">2024-03-12T16:23:28Z</dcterms:modified>
</cp:coreProperties>
</file>