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84C02-5EED-41F7-8638-C1405F68B58B}" v="5" dt="2022-10-01T20:52:5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9" d="100"/>
          <a:sy n="99" d="100"/>
        </p:scale>
        <p:origin x="7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FD84C02-5EED-41F7-8638-C1405F68B58B}"/>
    <pc:docChg chg="undo custSel modSld">
      <pc:chgData name="Bess Dunlevy" userId="dd4b9a8537dbe9d0" providerId="LiveId" clId="{3FD84C02-5EED-41F7-8638-C1405F68B58B}" dt="2022-10-01T20:53:48.511" v="141" actId="113"/>
      <pc:docMkLst>
        <pc:docMk/>
      </pc:docMkLst>
      <pc:sldChg chg="addSp delSp modSp mod">
        <pc:chgData name="Bess Dunlevy" userId="dd4b9a8537dbe9d0" providerId="LiveId" clId="{3FD84C02-5EED-41F7-8638-C1405F68B58B}" dt="2022-10-01T20:43:26.023" v="29" actId="1076"/>
        <pc:sldMkLst>
          <pc:docMk/>
          <pc:sldMk cId="4244894704" sldId="354"/>
        </pc:sldMkLst>
        <pc:spChg chg="mod">
          <ac:chgData name="Bess Dunlevy" userId="dd4b9a8537dbe9d0" providerId="LiveId" clId="{3FD84C02-5EED-41F7-8638-C1405F68B58B}" dt="2022-10-01T20:42:36.003" v="26" actId="20577"/>
          <ac:spMkLst>
            <pc:docMk/>
            <pc:sldMk cId="4244894704" sldId="354"/>
            <ac:spMk id="33" creationId="{143A449B-AAB7-994A-92CE-8F48E2CA7DF6}"/>
          </ac:spMkLst>
        </pc:spChg>
        <pc:picChg chg="del">
          <ac:chgData name="Bess Dunlevy" userId="dd4b9a8537dbe9d0" providerId="LiveId" clId="{3FD84C02-5EED-41F7-8638-C1405F68B58B}" dt="2022-10-01T20:42:38.494" v="27" actId="478"/>
          <ac:picMkLst>
            <pc:docMk/>
            <pc:sldMk cId="4244894704" sldId="354"/>
            <ac:picMk id="2" creationId="{CE00F384-EE7A-2114-E876-33332EBE9538}"/>
          </ac:picMkLst>
        </pc:picChg>
        <pc:picChg chg="add mod">
          <ac:chgData name="Bess Dunlevy" userId="dd4b9a8537dbe9d0" providerId="LiveId" clId="{3FD84C02-5EED-41F7-8638-C1405F68B58B}" dt="2022-10-01T20:43:26.023" v="29" actId="1076"/>
          <ac:picMkLst>
            <pc:docMk/>
            <pc:sldMk cId="4244894704" sldId="354"/>
            <ac:picMk id="5" creationId="{504E8E90-8C19-DD53-3389-F1C9A4EA58FB}"/>
          </ac:picMkLst>
        </pc:picChg>
      </pc:sldChg>
      <pc:sldChg chg="addSp delSp modSp mod">
        <pc:chgData name="Bess Dunlevy" userId="dd4b9a8537dbe9d0" providerId="LiveId" clId="{3FD84C02-5EED-41F7-8638-C1405F68B58B}" dt="2022-10-01T20:53:11.331" v="137" actId="207"/>
        <pc:sldMkLst>
          <pc:docMk/>
          <pc:sldMk cId="3358997853" sldId="355"/>
        </pc:sldMkLst>
        <pc:spChg chg="del">
          <ac:chgData name="Bess Dunlevy" userId="dd4b9a8537dbe9d0" providerId="LiveId" clId="{3FD84C02-5EED-41F7-8638-C1405F68B58B}" dt="2022-10-01T20:49:14.429" v="120" actId="478"/>
          <ac:spMkLst>
            <pc:docMk/>
            <pc:sldMk cId="3358997853" sldId="355"/>
            <ac:spMk id="11" creationId="{337A3371-9EA4-4C46-A817-F8A47B8962FF}"/>
          </ac:spMkLst>
        </pc:spChg>
        <pc:spChg chg="mod">
          <ac:chgData name="Bess Dunlevy" userId="dd4b9a8537dbe9d0" providerId="LiveId" clId="{3FD84C02-5EED-41F7-8638-C1405F68B58B}" dt="2022-10-01T20:49:21.755" v="126" actId="20577"/>
          <ac:spMkLst>
            <pc:docMk/>
            <pc:sldMk cId="3358997853" sldId="355"/>
            <ac:spMk id="92" creationId="{15002CF0-EA59-CE43-9D0C-B9955C66D425}"/>
          </ac:spMkLst>
        </pc:spChg>
        <pc:graphicFrameChg chg="add mod modGraphic">
          <ac:chgData name="Bess Dunlevy" userId="dd4b9a8537dbe9d0" providerId="LiveId" clId="{3FD84C02-5EED-41F7-8638-C1405F68B58B}" dt="2022-10-01T20:53:11.331" v="137" actId="207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addSp delSp modSp mod">
        <pc:chgData name="Bess Dunlevy" userId="dd4b9a8537dbe9d0" providerId="LiveId" clId="{3FD84C02-5EED-41F7-8638-C1405F68B58B}" dt="2022-10-01T20:53:48.511" v="141" actId="113"/>
        <pc:sldMkLst>
          <pc:docMk/>
          <pc:sldMk cId="1604870664" sldId="356"/>
        </pc:sldMkLst>
        <pc:spChg chg="mod">
          <ac:chgData name="Bess Dunlevy" userId="dd4b9a8537dbe9d0" providerId="LiveId" clId="{3FD84C02-5EED-41F7-8638-C1405F68B58B}" dt="2022-10-01T20:44:15.175" v="86" actId="20577"/>
          <ac:spMkLst>
            <pc:docMk/>
            <pc:sldMk cId="1604870664" sldId="356"/>
            <ac:spMk id="92" creationId="{15002CF0-EA59-CE43-9D0C-B9955C66D425}"/>
          </ac:spMkLst>
        </pc:spChg>
        <pc:graphicFrameChg chg="del">
          <ac:chgData name="Bess Dunlevy" userId="dd4b9a8537dbe9d0" providerId="LiveId" clId="{3FD84C02-5EED-41F7-8638-C1405F68B58B}" dt="2022-10-01T20:44:19.028" v="88" actId="478"/>
          <ac:graphicFrameMkLst>
            <pc:docMk/>
            <pc:sldMk cId="1604870664" sldId="356"/>
            <ac:graphicFrameMk id="2" creationId="{563BC2D4-416A-F795-CD6D-A8A92037AA48}"/>
          </ac:graphicFrameMkLst>
        </pc:graphicFrameChg>
        <pc:graphicFrameChg chg="del">
          <ac:chgData name="Bess Dunlevy" userId="dd4b9a8537dbe9d0" providerId="LiveId" clId="{3FD84C02-5EED-41F7-8638-C1405F68B58B}" dt="2022-10-01T20:44:17.737" v="87" actId="478"/>
          <ac:graphicFrameMkLst>
            <pc:docMk/>
            <pc:sldMk cId="1604870664" sldId="356"/>
            <ac:graphicFrameMk id="3" creationId="{C321EDAF-5E83-3175-3C84-EA31151CD211}"/>
          </ac:graphicFrameMkLst>
        </pc:graphicFrameChg>
        <pc:graphicFrameChg chg="add mod modGraphic">
          <ac:chgData name="Bess Dunlevy" userId="dd4b9a8537dbe9d0" providerId="LiveId" clId="{3FD84C02-5EED-41F7-8638-C1405F68B58B}" dt="2022-10-01T20:53:48.511" v="141" actId="113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11594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21788" y="368834"/>
            <a:ext cx="3375528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48503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ESEMPIO DI ORDINE DEL GIORNO DEL MEETING DEL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9" y="4326246"/>
            <a:ext cx="3381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dirty="0">
                <a:latin typeface="Century Gothic" panose="020B0502020202020204" pitchFamily="34" charset="0"/>
              </a:rPr>
              <a:t>Il modello inizia a pagina 2. </a:t>
            </a:r>
          </a:p>
          <a:p>
            <a:pPr rtl="0"/>
            <a:r>
              <a:rPr lang="it-IT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 MEETING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57279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GIORNO E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UBICAZIONE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Giovedì 11 novembre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Sala riunioni 1A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TITOLO DEL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ORA DI INIZIO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ORA DI FINE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Meeting del team di novembre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NOME DEL 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FACILITATORE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Team di progetto 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Jeff P.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I MEMBRI DEL TEAM HANNO CHIESTO DI PARTECIPARE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Matthew B.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Sarah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Kelsey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ORDINE DEL GIORNO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06751"/>
              </p:ext>
            </p:extLst>
          </p:nvPr>
        </p:nvGraphicFramePr>
        <p:xfrm>
          <a:off x="4847872" y="308925"/>
          <a:ext cx="7020276" cy="638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731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753680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CONTENUTI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PER LA PRESENTAZIONE DA PARTE DI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ORA DI INIZIO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u="none" strike="noStrike">
                          <a:effectLst/>
                          <a:latin typeface="Century Gothic" panose="020B0502020202020204" pitchFamily="34" charset="0"/>
                        </a:rPr>
                        <a:t>DURATA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1. Scopo del meeting e traguardi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2. Nomina un segretario e un cronometrista; definisci i ruoli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10:35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a. Segretario: [Nome]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b. Cronometrista: [Nome]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3. Rivedi elenco di voci di azione precedenti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4. Voci all'ordine del giorno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10:40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0:20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a. Voce di azione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11:00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1:00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 i. Termini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Descrizione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Partecipanti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b. Voce di azione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i. Termini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Descrizione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Partecipanti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c. Voce di azione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i. Termini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Descrizione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Partecipanti voce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5. Revisione di nuovi termini e descrizioni delle voci di azione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12:00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6. Proposta per l'ordine del giorno del meeting successivo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12:10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7. Valutazione del meeting corrente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12:20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8. Rinvio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12:30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404</Words>
  <Application>Microsoft Office PowerPoint</Application>
  <PresentationFormat>Widescreen</PresentationFormat>
  <Paragraphs>132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Yang Li</cp:lastModifiedBy>
  <cp:revision>8</cp:revision>
  <dcterms:created xsi:type="dcterms:W3CDTF">2022-08-01T01:58:39Z</dcterms:created>
  <dcterms:modified xsi:type="dcterms:W3CDTF">2024-03-13T02:46:08Z</dcterms:modified>
</cp:coreProperties>
</file>