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C2F0"/>
    <a:srgbClr val="00E7F2"/>
    <a:srgbClr val="EAEEF3"/>
    <a:srgbClr val="E3EAF6"/>
    <a:srgbClr val="F0A622"/>
    <a:srgbClr val="00BD32"/>
    <a:srgbClr val="5B7191"/>
    <a:srgbClr val="CE1D02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25" autoAdjust="0"/>
    <p:restoredTop sz="86447"/>
  </p:normalViewPr>
  <p:slideViewPr>
    <p:cSldViewPr snapToGrid="0" snapToObjects="1">
      <p:cViewPr varScale="1">
        <p:scale>
          <a:sx n="79" d="100"/>
          <a:sy n="79" d="100"/>
        </p:scale>
        <p:origin x="36" y="18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459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109180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95021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le attività, le date di inizio e di fine e i proprietari delle attività nell'area del diagramma.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Modifica le barre per ogni attività in modo che rappresentino la durata di tempo del progetto.  Aggiungi la percentuale di completamento dell'attività e le informazioni aggiuntive sulle attività all'interno di ogni barra o nell'area del diagramma.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796093" y="337026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TIMELINE DI SVILUPPO SOFTWARE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TIMELINE DI SVILUPPO SOFTWARE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868456"/>
              </p:ext>
            </p:extLst>
          </p:nvPr>
        </p:nvGraphicFramePr>
        <p:xfrm>
          <a:off x="327121" y="516122"/>
          <a:ext cx="11573778" cy="573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477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87823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598811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1059502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538329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83287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PROGETTI + 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OTTOBRE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PREPARAZIONE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Fissare il meeting introduttivo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Concordare i traguardi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03/09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07/09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AVVIO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 dettagliati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07/09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 dell'hardware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Piano definitivo delle risorse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Personale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 tecnici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 DB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 API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Client UI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 completato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05/10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OPERAZIONI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Configurazione hardware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05/10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07/10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 di sistema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07/10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LANCIO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083933"/>
            <a:ext cx="18288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822343"/>
            <a:ext cx="54864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20%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532608"/>
            <a:ext cx="927694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70%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86839" y="1373668"/>
            <a:ext cx="9144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812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699984" y="1953138"/>
            <a:ext cx="54864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100%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089344" y="2242873"/>
            <a:ext cx="54864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70%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4822906" y="1097905"/>
            <a:ext cx="137160" cy="13716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915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527851" y="3401813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11138970" y="5719700"/>
            <a:ext cx="54864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71018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429958"/>
            <a:ext cx="54864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850488"/>
            <a:ext cx="73152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5607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11504730" y="5995510"/>
            <a:ext cx="18288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39682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/>
          <p:nvPr/>
        </p:nvCxnSpPr>
        <p:spPr>
          <a:xfrm>
            <a:off x="4805787" y="885626"/>
            <a:ext cx="1098851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/>
          <p:nvPr/>
        </p:nvCxnSpPr>
        <p:spPr>
          <a:xfrm>
            <a:off x="5699197" y="1761564"/>
            <a:ext cx="201168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/>
          <p:nvPr/>
        </p:nvCxnSpPr>
        <p:spPr>
          <a:xfrm>
            <a:off x="7524371" y="3211679"/>
            <a:ext cx="34290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/>
          <p:nvPr/>
        </p:nvCxnSpPr>
        <p:spPr>
          <a:xfrm>
            <a:off x="10774386" y="5249410"/>
            <a:ext cx="9144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6545296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it-IT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393884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REPORT SULLO STATO DEL PROGETTO 20/09 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TIMELINE DI SVILUPPO SOFTWARE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60194"/>
              </p:ext>
            </p:extLst>
          </p:nvPr>
        </p:nvGraphicFramePr>
        <p:xfrm>
          <a:off x="327121" y="516122"/>
          <a:ext cx="11573780" cy="583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03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35129915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PROGETTI + 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PREPARAZIONE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Fissare il meeting introduttivo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Concordare i traguardi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AVVIO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 dettagliati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 dell'hardware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Piano definitivo delle risorse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Personale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 tecnici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 DB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 API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Client UI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 completato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OPERAZIONI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Configurazione hardware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 di sistema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LANCIO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083933"/>
            <a:ext cx="13716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800046" y="2822343"/>
            <a:ext cx="137160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800046" y="2532608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00046" y="1373668"/>
            <a:ext cx="13716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800046" y="3981283"/>
            <a:ext cx="137160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800046" y="1953138"/>
            <a:ext cx="137160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800046" y="2242873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800046" y="3691548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800046" y="3401813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4800046" y="5719700"/>
            <a:ext cx="137160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4800046" y="4271018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4800046" y="5429958"/>
            <a:ext cx="137160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4800046" y="4850488"/>
            <a:ext cx="137160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4800046" y="4560753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800046" y="5995510"/>
            <a:ext cx="137160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3985713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4800045" y="885626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>
            <a:cxnSpLocks/>
          </p:cNvCxnSpPr>
          <p:nvPr/>
        </p:nvCxnSpPr>
        <p:spPr>
          <a:xfrm>
            <a:off x="4800046" y="1761564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4800046" y="3211679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>
            <a:cxnSpLocks/>
          </p:cNvCxnSpPr>
          <p:nvPr/>
        </p:nvCxnSpPr>
        <p:spPr>
          <a:xfrm>
            <a:off x="4800046" y="5249410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9907311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it-IT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3938843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NOTE ATTIVITÀ / MILESTONE 00/00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5A0CF200-CE34-7644-80A8-9E07FD12A596}"/>
              </a:ext>
            </a:extLst>
          </p:cNvPr>
          <p:cNvSpPr>
            <a:spLocks/>
          </p:cNvSpPr>
          <p:nvPr/>
        </p:nvSpPr>
        <p:spPr>
          <a:xfrm>
            <a:off x="8258178" y="484184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D5E7CD4-C0CC-054E-9F6B-9F49ABBF44B6}"/>
              </a:ext>
            </a:extLst>
          </p:cNvPr>
          <p:cNvSpPr/>
          <p:nvPr/>
        </p:nvSpPr>
        <p:spPr>
          <a:xfrm>
            <a:off x="6275489" y="4794974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NOTE ATTIVITÀ / MILESTONE 00/00</a:t>
            </a:r>
          </a:p>
        </p:txBody>
      </p:sp>
      <p:sp>
        <p:nvSpPr>
          <p:cNvPr id="65" name="Diamond 64">
            <a:extLst>
              <a:ext uri="{FF2B5EF4-FFF2-40B4-BE49-F238E27FC236}">
                <a16:creationId xmlns:a16="http://schemas.microsoft.com/office/drawing/2014/main" id="{07FE6D60-CDB8-A648-A05F-AF4C135F5046}"/>
              </a:ext>
            </a:extLst>
          </p:cNvPr>
          <p:cNvSpPr>
            <a:spLocks/>
          </p:cNvSpPr>
          <p:nvPr/>
        </p:nvSpPr>
        <p:spPr>
          <a:xfrm>
            <a:off x="8305539" y="109822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9A5ED0-FBFB-404C-BC06-F20F1917649E}"/>
              </a:ext>
            </a:extLst>
          </p:cNvPr>
          <p:cNvSpPr/>
          <p:nvPr/>
        </p:nvSpPr>
        <p:spPr>
          <a:xfrm>
            <a:off x="6322850" y="1051350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NOTE ATTIVITÀ / MILESTONE 00/00</a:t>
            </a: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45CB28AE-2021-F747-A724-2CA066B40D4C}"/>
              </a:ext>
            </a:extLst>
          </p:cNvPr>
          <p:cNvSpPr>
            <a:spLocks/>
          </p:cNvSpPr>
          <p:nvPr/>
        </p:nvSpPr>
        <p:spPr>
          <a:xfrm>
            <a:off x="8304346" y="1954351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506F7D-F273-774E-B3D7-9C97944C487A}"/>
              </a:ext>
            </a:extLst>
          </p:cNvPr>
          <p:cNvSpPr/>
          <p:nvPr/>
        </p:nvSpPr>
        <p:spPr>
          <a:xfrm>
            <a:off x="6321657" y="1907481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NOTE ATTIVITÀ / MILESTONE 00/00</a:t>
            </a:r>
          </a:p>
        </p:txBody>
      </p:sp>
    </p:spTree>
    <p:extLst>
      <p:ext uri="{BB962C8B-B14F-4D97-AF65-F5344CB8AC3E}">
        <p14:creationId xmlns:p14="http://schemas.microsoft.com/office/powerpoint/2010/main" val="386224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055986"/>
              </p:ext>
            </p:extLst>
          </p:nvPr>
        </p:nvGraphicFramePr>
        <p:xfrm>
          <a:off x="787790" y="1050352"/>
          <a:ext cx="1008149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49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A8DFDD5-2A6F-4BFE-A6BA-717C795E194E}" vid="{AEA3C6E8-C54C-46AA-B1AD-CB01398813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IC-Software-Development-Timeline-Template_PowerPoint - SR edits</Template>
  <TotalTime>22</TotalTime>
  <Words>340</Words>
  <Application>Microsoft Office PowerPoint</Application>
  <PresentationFormat>Widescreen</PresentationFormat>
  <Paragraphs>106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3</cp:revision>
  <cp:lastPrinted>2020-08-31T22:23:58Z</cp:lastPrinted>
  <dcterms:created xsi:type="dcterms:W3CDTF">2020-10-13T17:43:59Z</dcterms:created>
  <dcterms:modified xsi:type="dcterms:W3CDTF">2024-03-20T06:35:29Z</dcterms:modified>
</cp:coreProperties>
</file>