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20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7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168" y="9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8666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t.smartsheet.com/try-it?trp=109180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880808" y="2596291"/>
            <a:ext cx="92471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400" dirty="0">
                <a:latin typeface="Century Gothic" panose="020B0502020202020204" pitchFamily="34" charset="0"/>
              </a:rPr>
              <a:t>Note per l'utilizzo di questo modello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29698-1152-43F9-BE56-3EBDC68FD012}"/>
              </a:ext>
            </a:extLst>
          </p:cNvPr>
          <p:cNvSpPr txBox="1"/>
          <p:nvPr/>
        </p:nvSpPr>
        <p:spPr>
          <a:xfrm>
            <a:off x="880808" y="3526114"/>
            <a:ext cx="71291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le attività di progetto nell'area del diagramma. </a:t>
            </a:r>
          </a:p>
          <a:p>
            <a:pPr rtl="0"/>
            <a:r>
              <a:rPr lang="it-IT" sz="1600" dirty="0">
                <a:latin typeface="Century Gothic" panose="020B0502020202020204" pitchFamily="34" charset="0"/>
              </a:rPr>
              <a:t> </a:t>
            </a: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Inserisci i proprietari delle etichette nella legenda sotto il diagramma.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pPr rtl="0">
              <a:spcAft>
                <a:spcPts val="600"/>
              </a:spcAft>
            </a:pPr>
            <a:r>
              <a:rPr lang="it-IT" sz="1600" dirty="0">
                <a:latin typeface="Century Gothic" panose="020B0502020202020204" pitchFamily="34" charset="0"/>
              </a:rPr>
              <a:t>Regola le barre in modo che rappresentino la durata di tempo per attività.  Aggiungi date di inizio e di fine, date di scadenza, le date delle milestone o ulteriori informazioni sull'attività all'interno di ogni barra o nell'area del diagramma.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hlinkClick r:id="rId2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409776" y="353237"/>
            <a:ext cx="7309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DI GANTT SEMPLICE</a:t>
            </a: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E1B7E48-4A02-444F-963A-D6DBBEE435A3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  <a:solidFill>
            <a:schemeClr val="bg1">
              <a:alpha val="30000"/>
            </a:schemeClr>
          </a:solidFill>
        </p:grpSpPr>
        <p:sp>
          <p:nvSpPr>
            <p:cNvPr id="8" name="Triangle 7">
              <a:extLst>
                <a:ext uri="{FF2B5EF4-FFF2-40B4-BE49-F238E27FC236}">
                  <a16:creationId xmlns:a16="http://schemas.microsoft.com/office/drawing/2014/main" id="{C1F95B41-1F70-5541-A0B1-E31F6CB382D1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D3145F68-25BF-6F45-9133-78D5A561443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32661B42-CFB6-BF43-BDC1-243E3C22207A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309A7C49-973C-FD42-AB70-5B57BBDB1D8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A49B51FE-E6AA-5A45-BD6C-DA4BF7C9EC64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DCC5E1A3-499A-4A42-912A-329D6FA81565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7478C905-13B8-3549-A925-632AF93DA52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EBBDD6DB-9153-F84A-8A6D-72FB50473A0B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0F2B7324-B883-D04D-AA46-6BD0AF8386FA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E2E2A6B5-3297-124A-A02B-7888670A8E19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56579292-2F63-8344-B4D4-B3104A9FF11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7246C88E-4533-0C4B-B184-73C1B498B8FC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03EC3B23-B8B6-1B4A-9899-999384E3DFA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3680E3CF-DB8A-9047-B4CD-2F5BA9988567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F70F9821-7B32-5942-B3E7-D8C865439557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17F49CF0-4F75-364D-B8B3-83A0B12E6A7E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7448E9F5-8215-3D44-85D0-A590CF9868BA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90090464-F536-8E4A-BD6E-7EB365238AB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A7D07E8-B811-E14D-8E65-1E5D7F4AE6EB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A48947FF-57CA-D249-96E7-117F976909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F04D09A2-2F95-5241-9100-2219D93B2329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1BDF32AB-DA0A-0D43-859F-2CD7DBE58638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E533EC0E-E681-8649-8038-EE2C8D3B5CE1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A5A29F83-7BB5-764B-95A1-F84D70156B63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EDC38598-9CCC-964F-BB5E-C1A27ACDCC44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B7E5DB76-E9E8-AD4D-8A0B-33AC626B474D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74D31C-5D26-2048-8B9C-61EF38B28DBD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4800045" y="6477000"/>
            <a:ext cx="6970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DIAGRAMMA DI GANTT SEMPLICE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7355569-728A-7144-B0C9-4D9511C7D2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806500"/>
              </p:ext>
            </p:extLst>
          </p:nvPr>
        </p:nvGraphicFramePr>
        <p:xfrm>
          <a:off x="327121" y="485123"/>
          <a:ext cx="11529256" cy="49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9444">
                  <a:extLst>
                    <a:ext uri="{9D8B030D-6E8A-4147-A177-3AD203B41FA5}">
                      <a16:colId xmlns:a16="http://schemas.microsoft.com/office/drawing/2014/main" val="602210714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745651107"/>
                    </a:ext>
                  </a:extLst>
                </a:gridCol>
                <a:gridCol w="1376678">
                  <a:extLst>
                    <a:ext uri="{9D8B030D-6E8A-4147-A177-3AD203B41FA5}">
                      <a16:colId xmlns:a16="http://schemas.microsoft.com/office/drawing/2014/main" val="3203644497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3957068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436924813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3893106002"/>
                    </a:ext>
                  </a:extLst>
                </a:gridCol>
                <a:gridCol w="1319114">
                  <a:extLst>
                    <a:ext uri="{9D8B030D-6E8A-4147-A177-3AD203B41FA5}">
                      <a16:colId xmlns:a16="http://schemas.microsoft.com/office/drawing/2014/main" val="1896848035"/>
                    </a:ext>
                  </a:extLst>
                </a:gridCol>
              </a:tblGrid>
              <a:tr h="243926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90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MESE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1596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rtl="0">
                        <a:lnSpc>
                          <a:spcPct val="100000"/>
                        </a:lnSpc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858687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Attività 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16345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50201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37522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14119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1561401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209273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68724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392616"/>
                  </a:ext>
                </a:extLst>
              </a:tr>
              <a:tr h="468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000" b="0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Attività 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en-US" sz="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5255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DADEC37-AD62-194B-8324-91DAEC6F3A34}"/>
              </a:ext>
            </a:extLst>
          </p:cNvPr>
          <p:cNvSpPr/>
          <p:nvPr/>
        </p:nvSpPr>
        <p:spPr>
          <a:xfrm>
            <a:off x="3824646" y="809599"/>
            <a:ext cx="1753154" cy="36576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120421-B160-AC44-999E-CFB0721F467F}"/>
              </a:ext>
            </a:extLst>
          </p:cNvPr>
          <p:cNvSpPr/>
          <p:nvPr/>
        </p:nvSpPr>
        <p:spPr>
          <a:xfrm>
            <a:off x="4507579" y="1277572"/>
            <a:ext cx="710069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A04FFA-D9F8-5249-A153-D5EAF58B72FE}"/>
              </a:ext>
            </a:extLst>
          </p:cNvPr>
          <p:cNvSpPr/>
          <p:nvPr/>
        </p:nvSpPr>
        <p:spPr>
          <a:xfrm>
            <a:off x="4722936" y="1745545"/>
            <a:ext cx="955015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Milestone 1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38344CB-F85E-EE49-8F53-13D357BD1514}"/>
              </a:ext>
            </a:extLst>
          </p:cNvPr>
          <p:cNvSpPr/>
          <p:nvPr/>
        </p:nvSpPr>
        <p:spPr>
          <a:xfrm>
            <a:off x="5305717" y="2213518"/>
            <a:ext cx="955015" cy="36576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Necessita di revisione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DF46762-DE84-6D48-99D5-CB3DE0793AB2}"/>
              </a:ext>
            </a:extLst>
          </p:cNvPr>
          <p:cNvSpPr/>
          <p:nvPr/>
        </p:nvSpPr>
        <p:spPr>
          <a:xfrm>
            <a:off x="5853775" y="2681491"/>
            <a:ext cx="3885877" cy="36576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327E30-6FC2-774C-84E7-84122B7DDF00}"/>
              </a:ext>
            </a:extLst>
          </p:cNvPr>
          <p:cNvSpPr/>
          <p:nvPr/>
        </p:nvSpPr>
        <p:spPr>
          <a:xfrm>
            <a:off x="5853775" y="3149464"/>
            <a:ext cx="1582812" cy="36576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6B6796C-A823-9B45-9C7B-E649DE201818}"/>
              </a:ext>
            </a:extLst>
          </p:cNvPr>
          <p:cNvSpPr/>
          <p:nvPr/>
        </p:nvSpPr>
        <p:spPr>
          <a:xfrm>
            <a:off x="6846285" y="3617437"/>
            <a:ext cx="1395257" cy="36576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B60B896-37F2-1C41-A35B-FD3D0B568849}"/>
              </a:ext>
            </a:extLst>
          </p:cNvPr>
          <p:cNvSpPr/>
          <p:nvPr/>
        </p:nvSpPr>
        <p:spPr>
          <a:xfrm>
            <a:off x="7795966" y="4085410"/>
            <a:ext cx="1943685" cy="36576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8FAABF7-CF44-A847-B0BC-190595132FDE}"/>
              </a:ext>
            </a:extLst>
          </p:cNvPr>
          <p:cNvSpPr/>
          <p:nvPr/>
        </p:nvSpPr>
        <p:spPr>
          <a:xfrm>
            <a:off x="9273613" y="4553383"/>
            <a:ext cx="466038" cy="365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0D21B74-0D4D-1541-A69C-58D3FB0DFCCE}"/>
              </a:ext>
            </a:extLst>
          </p:cNvPr>
          <p:cNvSpPr/>
          <p:nvPr/>
        </p:nvSpPr>
        <p:spPr>
          <a:xfrm>
            <a:off x="9303177" y="5021353"/>
            <a:ext cx="2468880" cy="36576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Scadenza 00/00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20700B7-FE64-BC42-8D51-17764740A425}"/>
              </a:ext>
            </a:extLst>
          </p:cNvPr>
          <p:cNvSpPr/>
          <p:nvPr/>
        </p:nvSpPr>
        <p:spPr>
          <a:xfrm>
            <a:off x="439907" y="5763631"/>
            <a:ext cx="274320" cy="228600"/>
          </a:xfrm>
          <a:prstGeom prst="rect">
            <a:avLst/>
          </a:prstGeom>
          <a:solidFill>
            <a:srgbClr val="00BD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D04DC16-0FB4-FD49-A177-C0A4416CE091}"/>
              </a:ext>
            </a:extLst>
          </p:cNvPr>
          <p:cNvSpPr/>
          <p:nvPr/>
        </p:nvSpPr>
        <p:spPr>
          <a:xfrm>
            <a:off x="439907" y="6089239"/>
            <a:ext cx="274320" cy="228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F79E8F58-E22D-4C49-81D8-7222C73F3857}"/>
              </a:ext>
            </a:extLst>
          </p:cNvPr>
          <p:cNvSpPr/>
          <p:nvPr/>
        </p:nvSpPr>
        <p:spPr>
          <a:xfrm>
            <a:off x="3401228" y="5763631"/>
            <a:ext cx="274320" cy="228600"/>
          </a:xfrm>
          <a:prstGeom prst="rect">
            <a:avLst/>
          </a:prstGeom>
          <a:solidFill>
            <a:srgbClr val="00E7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8CABC9F-CA25-AE48-B7D2-D4AE53DD30DA}"/>
              </a:ext>
            </a:extLst>
          </p:cNvPr>
          <p:cNvSpPr/>
          <p:nvPr/>
        </p:nvSpPr>
        <p:spPr>
          <a:xfrm>
            <a:off x="3401228" y="6089239"/>
            <a:ext cx="274320" cy="228600"/>
          </a:xfrm>
          <a:prstGeom prst="rect">
            <a:avLst/>
          </a:prstGeom>
          <a:solidFill>
            <a:srgbClr val="FFC0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A6B8C60-8443-6D40-AA7F-BB1A83C9A285}"/>
              </a:ext>
            </a:extLst>
          </p:cNvPr>
          <p:cNvSpPr/>
          <p:nvPr/>
        </p:nvSpPr>
        <p:spPr>
          <a:xfrm>
            <a:off x="6362549" y="5763631"/>
            <a:ext cx="274320" cy="228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554E4906-8AFB-004F-8D6E-1195863F4A2D}"/>
              </a:ext>
            </a:extLst>
          </p:cNvPr>
          <p:cNvSpPr/>
          <p:nvPr/>
        </p:nvSpPr>
        <p:spPr>
          <a:xfrm>
            <a:off x="6362549" y="6089239"/>
            <a:ext cx="274320" cy="228600"/>
          </a:xfrm>
          <a:prstGeom prst="rect">
            <a:avLst/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B8B1A9C-826E-0E4B-B2DB-840E51E22A6E}"/>
              </a:ext>
            </a:extLst>
          </p:cNvPr>
          <p:cNvSpPr/>
          <p:nvPr/>
        </p:nvSpPr>
        <p:spPr>
          <a:xfrm>
            <a:off x="9323871" y="5763631"/>
            <a:ext cx="274320" cy="228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DD665EC-E3D0-7241-9023-1B085A655AC7}"/>
              </a:ext>
            </a:extLst>
          </p:cNvPr>
          <p:cNvSpPr/>
          <p:nvPr/>
        </p:nvSpPr>
        <p:spPr>
          <a:xfrm>
            <a:off x="9323871" y="6089239"/>
            <a:ext cx="274320" cy="228600"/>
          </a:xfrm>
          <a:prstGeom prst="rect">
            <a:avLst/>
          </a:prstGeom>
          <a:solidFill>
            <a:srgbClr val="F100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DB96BB-2EA7-D744-8E6F-DFB6B05779BC}"/>
              </a:ext>
            </a:extLst>
          </p:cNvPr>
          <p:cNvSpPr txBox="1"/>
          <p:nvPr/>
        </p:nvSpPr>
        <p:spPr>
          <a:xfrm>
            <a:off x="714226" y="5763631"/>
            <a:ext cx="219456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03B776-881A-BE4E-9B71-CED5774718F9}"/>
              </a:ext>
            </a:extLst>
          </p:cNvPr>
          <p:cNvSpPr txBox="1"/>
          <p:nvPr/>
        </p:nvSpPr>
        <p:spPr>
          <a:xfrm>
            <a:off x="714226" y="608923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E1CE2886-7039-ED47-AD04-81D7280A7112}"/>
              </a:ext>
            </a:extLst>
          </p:cNvPr>
          <p:cNvSpPr txBox="1"/>
          <p:nvPr/>
        </p:nvSpPr>
        <p:spPr>
          <a:xfrm>
            <a:off x="3668794" y="576329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25DE9F7-3A84-BA4D-A8D6-1F28061069D2}"/>
              </a:ext>
            </a:extLst>
          </p:cNvPr>
          <p:cNvSpPr txBox="1"/>
          <p:nvPr/>
        </p:nvSpPr>
        <p:spPr>
          <a:xfrm>
            <a:off x="3668794" y="6088902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F6270B6A-6B71-594B-B81B-8944B73321E7}"/>
              </a:ext>
            </a:extLst>
          </p:cNvPr>
          <p:cNvSpPr txBox="1"/>
          <p:nvPr/>
        </p:nvSpPr>
        <p:spPr>
          <a:xfrm>
            <a:off x="6621454" y="5761556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5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0F5B221-2B2F-7C48-BEE0-AA17DBE93A34}"/>
              </a:ext>
            </a:extLst>
          </p:cNvPr>
          <p:cNvSpPr txBox="1"/>
          <p:nvPr/>
        </p:nvSpPr>
        <p:spPr>
          <a:xfrm>
            <a:off x="6621454" y="6087164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6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5DA047D-3A7F-0545-B165-F711A43115FC}"/>
              </a:ext>
            </a:extLst>
          </p:cNvPr>
          <p:cNvSpPr txBox="1"/>
          <p:nvPr/>
        </p:nvSpPr>
        <p:spPr>
          <a:xfrm>
            <a:off x="9576022" y="5761219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7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4076791-A3BF-A842-B151-65ED9133042D}"/>
              </a:ext>
            </a:extLst>
          </p:cNvPr>
          <p:cNvSpPr txBox="1"/>
          <p:nvPr/>
        </p:nvSpPr>
        <p:spPr>
          <a:xfrm>
            <a:off x="9576022" y="6086827"/>
            <a:ext cx="21945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1000">
                <a:latin typeface="Century Gothic" panose="020B0502020202020204" pitchFamily="34" charset="0"/>
              </a:rPr>
              <a:t>Proprietario attività 8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BB42450-87F2-6E45-A885-DBF3788CBB60}"/>
              </a:ext>
            </a:extLst>
          </p:cNvPr>
          <p:cNvGrpSpPr/>
          <p:nvPr/>
        </p:nvGrpSpPr>
        <p:grpSpPr>
          <a:xfrm>
            <a:off x="9105474" y="127357"/>
            <a:ext cx="548640" cy="5597491"/>
            <a:chOff x="5331873" y="127357"/>
            <a:chExt cx="548640" cy="5597491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785142-9A91-8649-9983-281E30EEC83E}"/>
                </a:ext>
              </a:extLst>
            </p:cNvPr>
            <p:cNvSpPr/>
            <p:nvPr/>
          </p:nvSpPr>
          <p:spPr>
            <a:xfrm>
              <a:off x="5331873" y="133873"/>
              <a:ext cx="548640" cy="22860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83000">
                  <a:srgbClr val="FFC000"/>
                </a:gs>
                <a:gs pos="100000">
                  <a:srgbClr val="F0A62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0"/>
              <a:r>
                <a:rPr lang="it-IT" sz="800">
                  <a:solidFill>
                    <a:schemeClr val="tx1"/>
                  </a:solidFill>
                  <a:latin typeface="Century Gothic" panose="020B0502020202020204" pitchFamily="34" charset="0"/>
                </a:rPr>
                <a:t>OGGI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504DA84-FA6A-C145-8C4B-D1F3A372A990}"/>
                </a:ext>
              </a:extLst>
            </p:cNvPr>
            <p:cNvCxnSpPr/>
            <p:nvPr/>
          </p:nvCxnSpPr>
          <p:spPr>
            <a:xfrm>
              <a:off x="5331873" y="127357"/>
              <a:ext cx="0" cy="5597491"/>
            </a:xfrm>
            <a:prstGeom prst="line">
              <a:avLst/>
            </a:prstGeom>
            <a:ln w="28575">
              <a:solidFill>
                <a:srgbClr val="F0A622">
                  <a:alpha val="60000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Diamond 70">
            <a:extLst>
              <a:ext uri="{FF2B5EF4-FFF2-40B4-BE49-F238E27FC236}">
                <a16:creationId xmlns:a16="http://schemas.microsoft.com/office/drawing/2014/main" id="{9821FA71-28EE-9244-8F4A-DF8712860040}"/>
              </a:ext>
            </a:extLst>
          </p:cNvPr>
          <p:cNvSpPr>
            <a:spLocks noChangeAspect="1"/>
          </p:cNvSpPr>
          <p:nvPr/>
        </p:nvSpPr>
        <p:spPr>
          <a:xfrm>
            <a:off x="5986412" y="2718732"/>
            <a:ext cx="274320" cy="274320"/>
          </a:xfrm>
          <a:prstGeom prst="diamond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D5755D5-4DA7-844D-A71D-BC507D72C599}"/>
              </a:ext>
            </a:extLst>
          </p:cNvPr>
          <p:cNvSpPr/>
          <p:nvPr/>
        </p:nvSpPr>
        <p:spPr>
          <a:xfrm>
            <a:off x="3846809" y="2681003"/>
            <a:ext cx="1980493" cy="365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0"/>
            <a:r>
              <a:rPr lang="it-IT" sz="1000">
                <a:solidFill>
                  <a:schemeClr val="tx1"/>
                </a:solidFill>
                <a:latin typeface="Century Gothic" panose="020B0502020202020204" pitchFamily="34" charset="0"/>
              </a:rPr>
              <a:t>Milestone 1 – 00/00</a:t>
            </a:r>
          </a:p>
        </p:txBody>
      </p:sp>
    </p:spTree>
    <p:extLst>
      <p:ext uri="{BB962C8B-B14F-4D97-AF65-F5344CB8AC3E}">
        <p14:creationId xmlns:p14="http://schemas.microsoft.com/office/powerpoint/2010/main" val="1036723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537973"/>
              </p:ext>
            </p:extLst>
          </p:nvPr>
        </p:nvGraphicFramePr>
        <p:xfrm>
          <a:off x="787791" y="1050352"/>
          <a:ext cx="10064240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64240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AC44026-2A50-4B18-9335-71F7C3698EF7}" vid="{627BE862-221D-4A98-B64A-0C8EDBA5BD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IC-Simple-Gantt-Chart-Template_PowerPoint - SR edits</Template>
  <TotalTime>8</TotalTime>
  <Words>258</Words>
  <Application>Microsoft Office PowerPoint</Application>
  <PresentationFormat>Widescreen</PresentationFormat>
  <Paragraphs>49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3</cp:revision>
  <cp:lastPrinted>2020-08-31T22:23:58Z</cp:lastPrinted>
  <dcterms:created xsi:type="dcterms:W3CDTF">2020-10-13T17:45:05Z</dcterms:created>
  <dcterms:modified xsi:type="dcterms:W3CDTF">2024-03-10T09:11:56Z</dcterms:modified>
</cp:coreProperties>
</file>