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20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F10002"/>
    <a:srgbClr val="FFC0E3"/>
    <a:srgbClr val="00E7F2"/>
    <a:srgbClr val="00BD32"/>
    <a:srgbClr val="5B7191"/>
    <a:srgbClr val="EAEEF3"/>
    <a:srgbClr val="CE1D02"/>
    <a:srgbClr val="E3EAF6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7" autoAdjust="0"/>
    <p:restoredTop sz="86447"/>
  </p:normalViewPr>
  <p:slideViewPr>
    <p:cSldViewPr snapToGrid="0" snapToObjects="1">
      <p:cViewPr varScale="1">
        <p:scale>
          <a:sx n="111" d="100"/>
          <a:sy n="111" d="100"/>
        </p:scale>
        <p:origin x="168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t.smartsheet.com/try-it?trp=109180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5F649A-21D3-4946-B06E-8A79DDA0D00E}"/>
              </a:ext>
            </a:extLst>
          </p:cNvPr>
          <p:cNvSpPr txBox="1"/>
          <p:nvPr/>
        </p:nvSpPr>
        <p:spPr>
          <a:xfrm>
            <a:off x="880808" y="2596291"/>
            <a:ext cx="92471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3400" dirty="0">
                <a:latin typeface="Century Gothic" panose="020B0502020202020204" pitchFamily="34" charset="0"/>
              </a:rPr>
              <a:t>Note per l'utilizzo di questo modello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229698-1152-43F9-BE56-3EBDC68FD012}"/>
              </a:ext>
            </a:extLst>
          </p:cNvPr>
          <p:cNvSpPr txBox="1"/>
          <p:nvPr/>
        </p:nvSpPr>
        <p:spPr>
          <a:xfrm>
            <a:off x="880808" y="3526114"/>
            <a:ext cx="71291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Inserisci le attività di progetto nell'area del diagramma. </a:t>
            </a:r>
          </a:p>
          <a:p>
            <a:pPr rtl="0"/>
            <a:r>
              <a:rPr lang="it-IT" sz="1600" dirty="0">
                <a:latin typeface="Century Gothic" panose="020B0502020202020204" pitchFamily="34" charset="0"/>
              </a:rPr>
              <a:t> </a:t>
            </a:r>
          </a:p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Inserisci i proprietari delle etichette nella legenda sotto il diagramma. </a:t>
            </a:r>
          </a:p>
          <a:p>
            <a:endParaRPr lang="en-US" sz="1600" dirty="0">
              <a:latin typeface="Century Gothic" panose="020B0502020202020204" pitchFamily="34" charset="0"/>
            </a:endParaRPr>
          </a:p>
          <a:p>
            <a:pPr rtl="0">
              <a:spcAft>
                <a:spcPts val="600"/>
              </a:spcAft>
            </a:pPr>
            <a:r>
              <a:rPr lang="it-IT" sz="1600" dirty="0">
                <a:latin typeface="Century Gothic" panose="020B0502020202020204" pitchFamily="34" charset="0"/>
              </a:rPr>
              <a:t>Regola le barre in modo che rappresentino la durata di tempo per attività.  Aggiungi date di inizio e di fine, date di scadenza, le date delle milestone o ulteriori informazioni sull'attività all'interno di ogni barra o nell'area del diagramma.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7F7C8EC-ED2B-B949-A541-63F70BC666B6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E6E602D8-F760-DF41-A042-4E9312ECA237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C1830B-F673-5C4D-A41E-73B264FFA0FA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riangle 39">
              <a:extLst>
                <a:ext uri="{FF2B5EF4-FFF2-40B4-BE49-F238E27FC236}">
                  <a16:creationId xmlns:a16="http://schemas.microsoft.com/office/drawing/2014/main" id="{0138B3C3-DCBC-554F-80E8-C536867E9D83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riangle 40">
              <a:extLst>
                <a:ext uri="{FF2B5EF4-FFF2-40B4-BE49-F238E27FC236}">
                  <a16:creationId xmlns:a16="http://schemas.microsoft.com/office/drawing/2014/main" id="{00E7AB9E-C70E-4643-9CF4-14B9DBB9726A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Triangle 41">
              <a:extLst>
                <a:ext uri="{FF2B5EF4-FFF2-40B4-BE49-F238E27FC236}">
                  <a16:creationId xmlns:a16="http://schemas.microsoft.com/office/drawing/2014/main" id="{F8B7F251-44DE-3441-A174-00EE573C8640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riangle 42">
              <a:extLst>
                <a:ext uri="{FF2B5EF4-FFF2-40B4-BE49-F238E27FC236}">
                  <a16:creationId xmlns:a16="http://schemas.microsoft.com/office/drawing/2014/main" id="{F5839A51-5A39-3D46-9345-7F6E11F7AE3E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riangle 43">
              <a:extLst>
                <a:ext uri="{FF2B5EF4-FFF2-40B4-BE49-F238E27FC236}">
                  <a16:creationId xmlns:a16="http://schemas.microsoft.com/office/drawing/2014/main" id="{58136418-34E8-B247-836A-152A294654E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Triangle 44">
              <a:extLst>
                <a:ext uri="{FF2B5EF4-FFF2-40B4-BE49-F238E27FC236}">
                  <a16:creationId xmlns:a16="http://schemas.microsoft.com/office/drawing/2014/main" id="{34FE18B5-F9A5-3D40-ACC0-6B6A68C72E49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riangle 45">
              <a:extLst>
                <a:ext uri="{FF2B5EF4-FFF2-40B4-BE49-F238E27FC236}">
                  <a16:creationId xmlns:a16="http://schemas.microsoft.com/office/drawing/2014/main" id="{B7B3D5D1-3822-0B4D-B163-AF44A4C9EBCB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riangle 46">
              <a:extLst>
                <a:ext uri="{FF2B5EF4-FFF2-40B4-BE49-F238E27FC236}">
                  <a16:creationId xmlns:a16="http://schemas.microsoft.com/office/drawing/2014/main" id="{3622D9C8-9B35-504C-9930-EADF0A6FE121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riangle 47">
              <a:extLst>
                <a:ext uri="{FF2B5EF4-FFF2-40B4-BE49-F238E27FC236}">
                  <a16:creationId xmlns:a16="http://schemas.microsoft.com/office/drawing/2014/main" id="{8FB73460-F7B7-0F4D-AC00-FB39E422030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Triangle 48">
              <a:extLst>
                <a:ext uri="{FF2B5EF4-FFF2-40B4-BE49-F238E27FC236}">
                  <a16:creationId xmlns:a16="http://schemas.microsoft.com/office/drawing/2014/main" id="{C90C3849-141E-604A-A3F6-D1733FF0541F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9B2137C1-B295-CC4C-AB71-24F69B0115C3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riangle 50">
              <a:extLst>
                <a:ext uri="{FF2B5EF4-FFF2-40B4-BE49-F238E27FC236}">
                  <a16:creationId xmlns:a16="http://schemas.microsoft.com/office/drawing/2014/main" id="{698A1386-A455-0D43-8AAF-0789E778B2C8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riangle 51">
              <a:extLst>
                <a:ext uri="{FF2B5EF4-FFF2-40B4-BE49-F238E27FC236}">
                  <a16:creationId xmlns:a16="http://schemas.microsoft.com/office/drawing/2014/main" id="{9BDA921D-9CA8-E04E-806F-450E1B28A97E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Triangle 52">
              <a:extLst>
                <a:ext uri="{FF2B5EF4-FFF2-40B4-BE49-F238E27FC236}">
                  <a16:creationId xmlns:a16="http://schemas.microsoft.com/office/drawing/2014/main" id="{BE1646B1-714E-5648-A575-09088BA055EB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Triangle 53">
              <a:extLst>
                <a:ext uri="{FF2B5EF4-FFF2-40B4-BE49-F238E27FC236}">
                  <a16:creationId xmlns:a16="http://schemas.microsoft.com/office/drawing/2014/main" id="{62149B97-4C44-BC45-9D6F-D1D5FABC3F43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riangle 54">
              <a:extLst>
                <a:ext uri="{FF2B5EF4-FFF2-40B4-BE49-F238E27FC236}">
                  <a16:creationId xmlns:a16="http://schemas.microsoft.com/office/drawing/2014/main" id="{64ECBC73-824F-FD49-998C-F04D37EA2CD8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riangle 55">
              <a:extLst>
                <a:ext uri="{FF2B5EF4-FFF2-40B4-BE49-F238E27FC236}">
                  <a16:creationId xmlns:a16="http://schemas.microsoft.com/office/drawing/2014/main" id="{93C78C48-A7AD-6E44-8747-216D734987CC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riangle 56">
              <a:extLst>
                <a:ext uri="{FF2B5EF4-FFF2-40B4-BE49-F238E27FC236}">
                  <a16:creationId xmlns:a16="http://schemas.microsoft.com/office/drawing/2014/main" id="{85366D21-3641-0645-A356-7381BF76DA84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Triangle 57">
              <a:extLst>
                <a:ext uri="{FF2B5EF4-FFF2-40B4-BE49-F238E27FC236}">
                  <a16:creationId xmlns:a16="http://schemas.microsoft.com/office/drawing/2014/main" id="{A0370E60-D0DA-F441-B82D-26EDF95ABBF8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riangle 58">
              <a:extLst>
                <a:ext uri="{FF2B5EF4-FFF2-40B4-BE49-F238E27FC236}">
                  <a16:creationId xmlns:a16="http://schemas.microsoft.com/office/drawing/2014/main" id="{0DE66A53-CAAF-BA4C-B531-CF2495CAE8A4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Triangle 59">
              <a:extLst>
                <a:ext uri="{FF2B5EF4-FFF2-40B4-BE49-F238E27FC236}">
                  <a16:creationId xmlns:a16="http://schemas.microsoft.com/office/drawing/2014/main" id="{2F5DDB50-3310-0C4B-A1D5-A7FB45F55483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Triangle 60">
              <a:extLst>
                <a:ext uri="{FF2B5EF4-FFF2-40B4-BE49-F238E27FC236}">
                  <a16:creationId xmlns:a16="http://schemas.microsoft.com/office/drawing/2014/main" id="{D4B8C50A-66D8-1743-8738-2A9BF2BE5F66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riangle 61">
              <a:extLst>
                <a:ext uri="{FF2B5EF4-FFF2-40B4-BE49-F238E27FC236}">
                  <a16:creationId xmlns:a16="http://schemas.microsoft.com/office/drawing/2014/main" id="{4F9B99A0-C911-0145-966C-8FF0E418F36E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Triangle 62">
              <a:extLst>
                <a:ext uri="{FF2B5EF4-FFF2-40B4-BE49-F238E27FC236}">
                  <a16:creationId xmlns:a16="http://schemas.microsoft.com/office/drawing/2014/main" id="{0697A30B-2586-DC4D-B8DF-1A0A400A1926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Triangle 63">
              <a:extLst>
                <a:ext uri="{FF2B5EF4-FFF2-40B4-BE49-F238E27FC236}">
                  <a16:creationId xmlns:a16="http://schemas.microsoft.com/office/drawing/2014/main" id="{24366BEE-7D91-D647-A36B-434A86F3763B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852653" y="307317"/>
            <a:ext cx="2552023" cy="50758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DI GANTT SEMPLICE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5" y="6477000"/>
            <a:ext cx="6970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MODELLO DI DIAGRAMMA DI GANTT SEMPLICE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06500"/>
              </p:ext>
            </p:extLst>
          </p:nvPr>
        </p:nvGraphicFramePr>
        <p:xfrm>
          <a:off x="327121" y="485123"/>
          <a:ext cx="11529256" cy="49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444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376678">
                  <a:extLst>
                    <a:ext uri="{9D8B030D-6E8A-4147-A177-3AD203B41FA5}">
                      <a16:colId xmlns:a16="http://schemas.microsoft.com/office/drawing/2014/main" val="3203644497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436924813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3893106002"/>
                    </a:ext>
                  </a:extLst>
                </a:gridCol>
                <a:gridCol w="1319114">
                  <a:extLst>
                    <a:ext uri="{9D8B030D-6E8A-4147-A177-3AD203B41FA5}">
                      <a16:colId xmlns:a16="http://schemas.microsoft.com/office/drawing/2014/main" val="1896848035"/>
                    </a:ext>
                  </a:extLst>
                </a:gridCol>
              </a:tblGrid>
              <a:tr h="243926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90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MESE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1596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rtl="0">
                        <a:lnSpc>
                          <a:spcPct val="100000"/>
                        </a:lnSpc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 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Attività 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6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4683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000" b="0" i="0" u="none" strike="noStrike" kern="1200" cap="none" spc="0" normalizeH="0" baseline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Attività 10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1525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3824646" y="809599"/>
            <a:ext cx="1753154" cy="36576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507579" y="1277572"/>
            <a:ext cx="710069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722936" y="1745545"/>
            <a:ext cx="955015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Milestone 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38344CB-F85E-EE49-8F53-13D357BD1514}"/>
              </a:ext>
            </a:extLst>
          </p:cNvPr>
          <p:cNvSpPr/>
          <p:nvPr/>
        </p:nvSpPr>
        <p:spPr>
          <a:xfrm>
            <a:off x="5305717" y="2213518"/>
            <a:ext cx="955015" cy="3657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Necessita di revisione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5853775" y="2681491"/>
            <a:ext cx="3885877" cy="36576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853775" y="3149464"/>
            <a:ext cx="1582812" cy="36576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846285" y="3617437"/>
            <a:ext cx="1395257" cy="36576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B60B896-37F2-1C41-A35B-FD3D0B568849}"/>
              </a:ext>
            </a:extLst>
          </p:cNvPr>
          <p:cNvSpPr/>
          <p:nvPr/>
        </p:nvSpPr>
        <p:spPr>
          <a:xfrm>
            <a:off x="7795966" y="4085410"/>
            <a:ext cx="1943685" cy="36576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8FAABF7-CF44-A847-B0BC-190595132FDE}"/>
              </a:ext>
            </a:extLst>
          </p:cNvPr>
          <p:cNvSpPr/>
          <p:nvPr/>
        </p:nvSpPr>
        <p:spPr>
          <a:xfrm>
            <a:off x="9273613" y="4553383"/>
            <a:ext cx="466038" cy="36576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0D21B74-0D4D-1541-A69C-58D3FB0DFCCE}"/>
              </a:ext>
            </a:extLst>
          </p:cNvPr>
          <p:cNvSpPr/>
          <p:nvPr/>
        </p:nvSpPr>
        <p:spPr>
          <a:xfrm>
            <a:off x="9303177" y="5021353"/>
            <a:ext cx="2468880" cy="36576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Scadenza 00/00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20700B7-FE64-BC42-8D51-17764740A425}"/>
              </a:ext>
            </a:extLst>
          </p:cNvPr>
          <p:cNvSpPr/>
          <p:nvPr/>
        </p:nvSpPr>
        <p:spPr>
          <a:xfrm>
            <a:off x="439907" y="5763631"/>
            <a:ext cx="274320" cy="22860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D04DC16-0FB4-FD49-A177-C0A4416CE091}"/>
              </a:ext>
            </a:extLst>
          </p:cNvPr>
          <p:cNvSpPr/>
          <p:nvPr/>
        </p:nvSpPr>
        <p:spPr>
          <a:xfrm>
            <a:off x="439907" y="6089239"/>
            <a:ext cx="274320" cy="2286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F79E8F58-E22D-4C49-81D8-7222C73F3857}"/>
              </a:ext>
            </a:extLst>
          </p:cNvPr>
          <p:cNvSpPr/>
          <p:nvPr/>
        </p:nvSpPr>
        <p:spPr>
          <a:xfrm>
            <a:off x="3401228" y="5763631"/>
            <a:ext cx="274320" cy="22860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8CABC9F-CA25-AE48-B7D2-D4AE53DD30DA}"/>
              </a:ext>
            </a:extLst>
          </p:cNvPr>
          <p:cNvSpPr/>
          <p:nvPr/>
        </p:nvSpPr>
        <p:spPr>
          <a:xfrm>
            <a:off x="3401228" y="6089239"/>
            <a:ext cx="274320" cy="228600"/>
          </a:xfrm>
          <a:prstGeom prst="rect">
            <a:avLst/>
          </a:prstGeom>
          <a:solidFill>
            <a:srgbClr val="FFC0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6B8C60-8443-6D40-AA7F-BB1A83C9A285}"/>
              </a:ext>
            </a:extLst>
          </p:cNvPr>
          <p:cNvSpPr/>
          <p:nvPr/>
        </p:nvSpPr>
        <p:spPr>
          <a:xfrm>
            <a:off x="6362549" y="5763631"/>
            <a:ext cx="27432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554E4906-8AFB-004F-8D6E-1195863F4A2D}"/>
              </a:ext>
            </a:extLst>
          </p:cNvPr>
          <p:cNvSpPr/>
          <p:nvPr/>
        </p:nvSpPr>
        <p:spPr>
          <a:xfrm>
            <a:off x="6362549" y="6089239"/>
            <a:ext cx="274320" cy="228600"/>
          </a:xfrm>
          <a:prstGeom prst="rect">
            <a:avLst/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B8B1A9C-826E-0E4B-B2DB-840E51E22A6E}"/>
              </a:ext>
            </a:extLst>
          </p:cNvPr>
          <p:cNvSpPr/>
          <p:nvPr/>
        </p:nvSpPr>
        <p:spPr>
          <a:xfrm>
            <a:off x="9323871" y="5763631"/>
            <a:ext cx="274320" cy="2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DD665EC-E3D0-7241-9023-1B085A655AC7}"/>
              </a:ext>
            </a:extLst>
          </p:cNvPr>
          <p:cNvSpPr/>
          <p:nvPr/>
        </p:nvSpPr>
        <p:spPr>
          <a:xfrm>
            <a:off x="9323871" y="6089239"/>
            <a:ext cx="274320" cy="228600"/>
          </a:xfrm>
          <a:prstGeom prst="rect">
            <a:avLst/>
          </a:prstGeom>
          <a:solidFill>
            <a:srgbClr val="F10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DB96BB-2EA7-D744-8E6F-DFB6B05779BC}"/>
              </a:ext>
            </a:extLst>
          </p:cNvPr>
          <p:cNvSpPr txBox="1"/>
          <p:nvPr/>
        </p:nvSpPr>
        <p:spPr>
          <a:xfrm>
            <a:off x="714226" y="5763631"/>
            <a:ext cx="219456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03B776-881A-BE4E-9B71-CED5774718F9}"/>
              </a:ext>
            </a:extLst>
          </p:cNvPr>
          <p:cNvSpPr txBox="1"/>
          <p:nvPr/>
        </p:nvSpPr>
        <p:spPr>
          <a:xfrm>
            <a:off x="714226" y="608923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CE2886-7039-ED47-AD04-81D7280A7112}"/>
              </a:ext>
            </a:extLst>
          </p:cNvPr>
          <p:cNvSpPr txBox="1"/>
          <p:nvPr/>
        </p:nvSpPr>
        <p:spPr>
          <a:xfrm>
            <a:off x="3668794" y="576329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3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25DE9F7-3A84-BA4D-A8D6-1F28061069D2}"/>
              </a:ext>
            </a:extLst>
          </p:cNvPr>
          <p:cNvSpPr txBox="1"/>
          <p:nvPr/>
        </p:nvSpPr>
        <p:spPr>
          <a:xfrm>
            <a:off x="3668794" y="6088902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F6270B6A-6B71-594B-B81B-8944B73321E7}"/>
              </a:ext>
            </a:extLst>
          </p:cNvPr>
          <p:cNvSpPr txBox="1"/>
          <p:nvPr/>
        </p:nvSpPr>
        <p:spPr>
          <a:xfrm>
            <a:off x="6621454" y="5761556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5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20F5B221-2B2F-7C48-BEE0-AA17DBE93A34}"/>
              </a:ext>
            </a:extLst>
          </p:cNvPr>
          <p:cNvSpPr txBox="1"/>
          <p:nvPr/>
        </p:nvSpPr>
        <p:spPr>
          <a:xfrm>
            <a:off x="6621454" y="6087164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6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5DA047D-3A7F-0545-B165-F711A43115FC}"/>
              </a:ext>
            </a:extLst>
          </p:cNvPr>
          <p:cNvSpPr txBox="1"/>
          <p:nvPr/>
        </p:nvSpPr>
        <p:spPr>
          <a:xfrm>
            <a:off x="9576022" y="5761219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7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4076791-A3BF-A842-B151-65ED9133042D}"/>
              </a:ext>
            </a:extLst>
          </p:cNvPr>
          <p:cNvSpPr txBox="1"/>
          <p:nvPr/>
        </p:nvSpPr>
        <p:spPr>
          <a:xfrm>
            <a:off x="9576022" y="6086827"/>
            <a:ext cx="21945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000">
                <a:latin typeface="Century Gothic" panose="020B0502020202020204" pitchFamily="34" charset="0"/>
              </a:rPr>
              <a:t>Proprietario attività 8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BB42450-87F2-6E45-A885-DBF3788CBB60}"/>
              </a:ext>
            </a:extLst>
          </p:cNvPr>
          <p:cNvGrpSpPr/>
          <p:nvPr/>
        </p:nvGrpSpPr>
        <p:grpSpPr>
          <a:xfrm>
            <a:off x="9105474" y="127357"/>
            <a:ext cx="548640" cy="5597491"/>
            <a:chOff x="5331873" y="127357"/>
            <a:chExt cx="548640" cy="5597491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6785142-9A91-8649-9983-281E30EEC83E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0"/>
              <a:r>
                <a:rPr lang="it-IT" sz="800">
                  <a:solidFill>
                    <a:schemeClr val="tx1"/>
                  </a:solidFill>
                  <a:latin typeface="Century Gothic" panose="020B0502020202020204" pitchFamily="34" charset="0"/>
                </a:rPr>
                <a:t>OGGI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504DA84-FA6A-C145-8C4B-D1F3A372A990}"/>
                </a:ext>
              </a:extLst>
            </p:cNvPr>
            <p:cNvCxnSpPr/>
            <p:nvPr/>
          </p:nvCxnSpPr>
          <p:spPr>
            <a:xfrm>
              <a:off x="5331873" y="127357"/>
              <a:ext cx="0" cy="5597491"/>
            </a:xfrm>
            <a:prstGeom prst="line">
              <a:avLst/>
            </a:prstGeom>
            <a:ln w="28575">
              <a:solidFill>
                <a:srgbClr val="F0A622">
                  <a:alpha val="60000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Diamond 70">
            <a:extLst>
              <a:ext uri="{FF2B5EF4-FFF2-40B4-BE49-F238E27FC236}">
                <a16:creationId xmlns:a16="http://schemas.microsoft.com/office/drawing/2014/main" id="{9821FA71-28EE-9244-8F4A-DF8712860040}"/>
              </a:ext>
            </a:extLst>
          </p:cNvPr>
          <p:cNvSpPr>
            <a:spLocks noChangeAspect="1"/>
          </p:cNvSpPr>
          <p:nvPr/>
        </p:nvSpPr>
        <p:spPr>
          <a:xfrm>
            <a:off x="5986412" y="2718732"/>
            <a:ext cx="274320" cy="27432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D5755D5-4DA7-844D-A71D-BC507D72C599}"/>
              </a:ext>
            </a:extLst>
          </p:cNvPr>
          <p:cNvSpPr/>
          <p:nvPr/>
        </p:nvSpPr>
        <p:spPr>
          <a:xfrm>
            <a:off x="3846809" y="2681003"/>
            <a:ext cx="1980493" cy="365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0"/>
            <a:r>
              <a:rPr lang="it-IT" sz="1000">
                <a:solidFill>
                  <a:schemeClr val="tx1"/>
                </a:solidFill>
                <a:latin typeface="Century Gothic" panose="020B0502020202020204" pitchFamily="34" charset="0"/>
              </a:rPr>
              <a:t>Milestone 1 – 00/00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537973"/>
              </p:ext>
            </p:extLst>
          </p:nvPr>
        </p:nvGraphicFramePr>
        <p:xfrm>
          <a:off x="787791" y="1050352"/>
          <a:ext cx="1006424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424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AC44026-2A50-4B18-9335-71F7C3698EF7}" vid="{627BE862-221D-4A98-B64A-0C8EDBA5BD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IC-Simple-Gantt-Chart-Template_PowerPoint - SR edits</Template>
  <TotalTime>8</TotalTime>
  <Words>258</Words>
  <Application>Microsoft Office PowerPoint</Application>
  <PresentationFormat>Widescreen</PresentationFormat>
  <Paragraphs>49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Yang Li</cp:lastModifiedBy>
  <cp:revision>3</cp:revision>
  <cp:lastPrinted>2020-08-31T22:23:58Z</cp:lastPrinted>
  <dcterms:created xsi:type="dcterms:W3CDTF">2020-10-13T17:45:05Z</dcterms:created>
  <dcterms:modified xsi:type="dcterms:W3CDTF">2024-03-10T09:11:56Z</dcterms:modified>
</cp:coreProperties>
</file>