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7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7F2"/>
    <a:srgbClr val="B5E274"/>
    <a:srgbClr val="79D015"/>
    <a:srgbClr val="009B47"/>
    <a:srgbClr val="F0A622"/>
    <a:srgbClr val="FF7C80"/>
    <a:srgbClr val="99EDF2"/>
    <a:srgbClr val="76D97A"/>
    <a:srgbClr val="00BD32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39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354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927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109180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4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95021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Inserisci traguardi e obiettivi nell'area del grafico.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Modifica le barre per ogni attività in modo che rappresentino la durata di tempo.  Aggiungi le date delle milestone e ulteriori informazioni all'interno di ogni barra o nell'area del diagramma. Riepiloga i risultati nella riga inferiore.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852653" y="307317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5344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DI GANTT TRIMESTRALE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TRIMESTRALE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17108"/>
              </p:ext>
            </p:extLst>
          </p:nvPr>
        </p:nvGraphicFramePr>
        <p:xfrm>
          <a:off x="327120" y="524509"/>
          <a:ext cx="11480500" cy="573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3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28783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28783">
                <a:tc>
                  <a:txBody>
                    <a:bodyPr/>
                    <a:lstStyle/>
                    <a:p>
                      <a:pPr rtl="0"/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TRAGUARDI + OBIETTIVI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OTT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Traguardo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Traguardo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Traguardo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Traguardo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Traguardo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50839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RISULTATI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976123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907723" y="3788954"/>
            <a:ext cx="13716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666175" y="3336274"/>
            <a:ext cx="10058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93813" y="1525554"/>
            <a:ext cx="464156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225891" y="1978234"/>
            <a:ext cx="26060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7808767" y="2430914"/>
            <a:ext cx="383296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8203842" y="2883594"/>
            <a:ext cx="999152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10177369" y="5146994"/>
            <a:ext cx="1471234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9938416" y="4694314"/>
            <a:ext cx="738602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9202994" y="4241634"/>
            <a:ext cx="96012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1.987.654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1.234.567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2.345.678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3.456.789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4063274"/>
            <a:ext cx="2637592" cy="1054788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3473434"/>
            <a:ext cx="2771260" cy="1655205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1053010"/>
            <a:ext cx="1877694" cy="2425986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TRIMESTRALE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02647"/>
              </p:ext>
            </p:extLst>
          </p:nvPr>
        </p:nvGraphicFramePr>
        <p:xfrm>
          <a:off x="327120" y="524509"/>
          <a:ext cx="11480500" cy="573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3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28783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28783">
                <a:tc>
                  <a:txBody>
                    <a:bodyPr/>
                    <a:lstStyle/>
                    <a:p>
                      <a:pPr rtl="0"/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TRAGUARDI + OBIETTIVI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OTT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Traguardo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Traguardo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Traguardo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Traguardo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Traguardo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50839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RISULTATI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1828800" cy="274320"/>
          </a:xfrm>
          <a:prstGeom prst="rect">
            <a:avLst/>
          </a:prstGeom>
          <a:gradFill>
            <a:gsLst>
              <a:gs pos="0">
                <a:srgbClr val="FF7C8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254638" y="3788954"/>
            <a:ext cx="18288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254638" y="3336274"/>
            <a:ext cx="1828800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254638" y="1525554"/>
            <a:ext cx="182880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254638" y="1978234"/>
            <a:ext cx="1828800" cy="2743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254638" y="2430914"/>
            <a:ext cx="1828800" cy="274320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009B4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254638" y="2883594"/>
            <a:ext cx="1828800" cy="27432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254638" y="514699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7030A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254638" y="469431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4254638" y="4241634"/>
            <a:ext cx="1828800" cy="274320"/>
          </a:xfrm>
          <a:prstGeom prst="rect">
            <a:avLst/>
          </a:prstGeom>
          <a:gradFill>
            <a:gsLst>
              <a:gs pos="0">
                <a:srgbClr val="00E7F2"/>
              </a:gs>
              <a:gs pos="100000">
                <a:srgbClr val="00B0F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6366054"/>
            <a:ext cx="2637592" cy="0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6366054"/>
            <a:ext cx="2771260" cy="0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6366054"/>
            <a:ext cx="1877694" cy="0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iamond 50">
            <a:extLst>
              <a:ext uri="{FF2B5EF4-FFF2-40B4-BE49-F238E27FC236}">
                <a16:creationId xmlns:a16="http://schemas.microsoft.com/office/drawing/2014/main" id="{E169C92A-33CE-AE4F-A5F1-A1694BBF7B05}"/>
              </a:ext>
            </a:extLst>
          </p:cNvPr>
          <p:cNvSpPr>
            <a:spLocks noChangeAspect="1"/>
          </p:cNvSpPr>
          <p:nvPr/>
        </p:nvSpPr>
        <p:spPr>
          <a:xfrm>
            <a:off x="7000192" y="2007598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CA7EDC50-F88E-6740-8487-3DF04FE005CB}"/>
              </a:ext>
            </a:extLst>
          </p:cNvPr>
          <p:cNvSpPr>
            <a:spLocks noChangeAspect="1"/>
          </p:cNvSpPr>
          <p:nvPr/>
        </p:nvSpPr>
        <p:spPr>
          <a:xfrm>
            <a:off x="7000192" y="3813879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54A38F71-D388-3949-9994-A45419C6F761}"/>
              </a:ext>
            </a:extLst>
          </p:cNvPr>
          <p:cNvSpPr>
            <a:spLocks noChangeAspect="1"/>
          </p:cNvSpPr>
          <p:nvPr/>
        </p:nvSpPr>
        <p:spPr>
          <a:xfrm>
            <a:off x="7000192" y="4742213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748260-84B4-C34C-8B0D-A53B1266675A}"/>
              </a:ext>
            </a:extLst>
          </p:cNvPr>
          <p:cNvSpPr/>
          <p:nvPr/>
        </p:nvSpPr>
        <p:spPr>
          <a:xfrm>
            <a:off x="6127787" y="2390178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10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1180AA8-EEBE-7347-9A43-2031788276D0}"/>
              </a:ext>
            </a:extLst>
          </p:cNvPr>
          <p:cNvSpPr/>
          <p:nvPr/>
        </p:nvSpPr>
        <p:spPr>
          <a:xfrm>
            <a:off x="6127787" y="2842605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10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7B4CB11-1B5E-464C-95DB-C4690FA55904}"/>
              </a:ext>
            </a:extLst>
          </p:cNvPr>
          <p:cNvSpPr/>
          <p:nvPr/>
        </p:nvSpPr>
        <p:spPr>
          <a:xfrm>
            <a:off x="6127787" y="1032897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10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9211352-5DB1-6C46-94F8-D55CD483F565}"/>
              </a:ext>
            </a:extLst>
          </p:cNvPr>
          <p:cNvSpPr/>
          <p:nvPr/>
        </p:nvSpPr>
        <p:spPr>
          <a:xfrm>
            <a:off x="6127787" y="1485324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10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E3C820-F16C-4C48-B85D-201B58B23995}"/>
              </a:ext>
            </a:extLst>
          </p:cNvPr>
          <p:cNvSpPr/>
          <p:nvPr/>
        </p:nvSpPr>
        <p:spPr>
          <a:xfrm>
            <a:off x="6127787" y="1937751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10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393CBB6-B934-7E48-B815-E9AE73D9F1FD}"/>
              </a:ext>
            </a:extLst>
          </p:cNvPr>
          <p:cNvSpPr/>
          <p:nvPr/>
        </p:nvSpPr>
        <p:spPr>
          <a:xfrm>
            <a:off x="6127787" y="4652313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10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39DE8E-A2BE-2A48-9927-20CC1DCC200F}"/>
              </a:ext>
            </a:extLst>
          </p:cNvPr>
          <p:cNvSpPr/>
          <p:nvPr/>
        </p:nvSpPr>
        <p:spPr>
          <a:xfrm>
            <a:off x="6127787" y="5104740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10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304CA7F-AD05-C040-9AB3-5ECF91CB8C88}"/>
              </a:ext>
            </a:extLst>
          </p:cNvPr>
          <p:cNvSpPr/>
          <p:nvPr/>
        </p:nvSpPr>
        <p:spPr>
          <a:xfrm>
            <a:off x="6127787" y="3295032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10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53F9964-BB55-4744-BD5B-F15BF475EEFE}"/>
              </a:ext>
            </a:extLst>
          </p:cNvPr>
          <p:cNvSpPr/>
          <p:nvPr/>
        </p:nvSpPr>
        <p:spPr>
          <a:xfrm>
            <a:off x="6127787" y="3747459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10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CA42112-AD9B-8343-A68E-9028E6E29245}"/>
              </a:ext>
            </a:extLst>
          </p:cNvPr>
          <p:cNvSpPr/>
          <p:nvPr/>
        </p:nvSpPr>
        <p:spPr>
          <a:xfrm>
            <a:off x="6127787" y="4199886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10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296470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635499"/>
              </p:ext>
            </p:extLst>
          </p:nvPr>
        </p:nvGraphicFramePr>
        <p:xfrm>
          <a:off x="787790" y="1050352"/>
          <a:ext cx="1008149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49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0D70A5A-0FB0-4321-BF79-EFD4E3D20D01}" vid="{0446B1F9-6CBA-4260-8151-9F21380E64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IC-Quarterly-Gantt-Chart-Template_PowerPoint - SR edits</Template>
  <TotalTime>19</TotalTime>
  <Words>285</Words>
  <Application>Microsoft Office PowerPoint</Application>
  <PresentationFormat>Widescreen</PresentationFormat>
  <Paragraphs>91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Yang Li</cp:lastModifiedBy>
  <cp:revision>2</cp:revision>
  <cp:lastPrinted>2020-08-31T22:23:58Z</cp:lastPrinted>
  <dcterms:created xsi:type="dcterms:W3CDTF">2020-10-13T17:46:00Z</dcterms:created>
  <dcterms:modified xsi:type="dcterms:W3CDTF">2024-03-10T09:02:39Z</dcterms:modified>
</cp:coreProperties>
</file>