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9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74"/>
  </p:normalViewPr>
  <p:slideViewPr>
    <p:cSldViewPr snapToGrid="0" snapToObjects="1">
      <p:cViewPr varScale="1">
        <p:scale>
          <a:sx n="111" d="100"/>
          <a:sy n="111" d="100"/>
        </p:scale>
        <p:origin x="4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8FC3CD-E249-D242-B0FD-256D48479939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576D5-000D-554C-8B65-AAB45960D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75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40290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269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109180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TIMELINE DEL PROGETTO</a:t>
            </a: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011ABEA2-A0A4-2545-BC5F-D7F8CEFC99D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852653" y="307317"/>
            <a:ext cx="2552023" cy="5075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6000">
                <a:latin typeface="Century Gothic" panose="020B0502020202020204" pitchFamily="34" charset="0"/>
              </a:rPr>
              <a:t>NOME DEL PROGETTO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000">
                <a:latin typeface="Century Gothic" panose="020B0502020202020204" pitchFamily="34" charset="0"/>
              </a:rPr>
              <a:t>PROJECT MANAGER:  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pPr rtl="0"/>
            <a:r>
              <a:rPr lang="it-IT" sz="2000">
                <a:latin typeface="Century Gothic" panose="020B0502020202020204" pitchFamily="34" charset="0"/>
              </a:rPr>
              <a:t>00/00/0000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913827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it-IT" sz="44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IL TUO</a:t>
              </a:r>
            </a:p>
            <a:p>
              <a:pPr algn="ctr" rtl="0"/>
              <a:r>
                <a:rPr lang="it-IT" sz="4400" b="1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6328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TIMELINE DEL PROGETTO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7987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1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FASE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1979795" y="278049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2" name="Striped Right Arrow 61"/>
          <p:cNvSpPr/>
          <p:nvPr/>
        </p:nvSpPr>
        <p:spPr>
          <a:xfrm>
            <a:off x="3881954" y="277151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5" name="Striped Right Arrow 64"/>
          <p:cNvSpPr/>
          <p:nvPr/>
        </p:nvSpPr>
        <p:spPr>
          <a:xfrm>
            <a:off x="5784113" y="277151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8" name="Striped Right Arrow 67"/>
          <p:cNvSpPr/>
          <p:nvPr/>
        </p:nvSpPr>
        <p:spPr>
          <a:xfrm>
            <a:off x="7686272" y="278664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1" name="Striped Right Arrow 70"/>
          <p:cNvSpPr/>
          <p:nvPr/>
        </p:nvSpPr>
        <p:spPr>
          <a:xfrm>
            <a:off x="9588433" y="2786649"/>
            <a:ext cx="901700" cy="695208"/>
          </a:xfrm>
          <a:prstGeom prst="stripedRightArrow">
            <a:avLst/>
          </a:prstGeom>
          <a:gradFill>
            <a:gsLst>
              <a:gs pos="0">
                <a:schemeClr val="bg1">
                  <a:alpha val="30000"/>
                </a:schemeClr>
              </a:gs>
              <a:gs pos="100000">
                <a:schemeClr val="bg1">
                  <a:alpha val="80000"/>
                </a:schemeClr>
              </a:gs>
            </a:gsLst>
            <a:lin ang="0" scaled="0"/>
          </a:gradFill>
          <a:ln w="3175">
            <a:solidFill>
              <a:schemeClr val="bg1">
                <a:lumMod val="75000"/>
                <a:alpha val="5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6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FASE 1 • 00/00/00 – 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FASE 2 • 00/00/00 – 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8438517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412515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FASE 3 • 00/00/00 – 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FASE 4 • 00/00/00 – 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FASE 5 • 00/00/00 – 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239253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6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TESTO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200" b="1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FASE 6 • 00/00/00 – 00/00/00</a:t>
            </a:r>
          </a:p>
        </p:txBody>
      </p:sp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bg1">
                <a:lumMod val="85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a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654517"/>
      </p:ext>
    </p:extLst>
  </p:cSld>
  <p:clrMapOvr>
    <a:masterClrMapping/>
  </p:clrMapOvr>
</p:sld>
</file>

<file path=ppt/theme/theme1.xml><?xml version="1.0" encoding="utf-8"?>
<a:theme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Timeline-Tempalte_PowerPoint" id="{5C9D809F-C4C9-EB47-80BD-70202B495494}" vid="{3A72C75D-CB95-A14A-8A75-E973BD4A4F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IC-Project-Timeline-Template_PowerPoint</Template>
  <TotalTime>2</TotalTime>
  <Words>160</Words>
  <Application>Microsoft Office PowerPoint</Application>
  <PresentationFormat>Widescreen</PresentationFormat>
  <Paragraphs>32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IC-Marketing-Timeline-Template-PowerPoint (1)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Yang Li</cp:lastModifiedBy>
  <cp:revision>2</cp:revision>
  <dcterms:created xsi:type="dcterms:W3CDTF">2020-10-06T17:58:50Z</dcterms:created>
  <dcterms:modified xsi:type="dcterms:W3CDTF">2024-03-10T08:42:22Z</dcterms:modified>
</cp:coreProperties>
</file>