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342" r:id="rId2"/>
    <p:sldId id="353" r:id="rId3"/>
    <p:sldId id="354" r:id="rId4"/>
    <p:sldId id="366" r:id="rId5"/>
    <p:sldId id="355" r:id="rId6"/>
    <p:sldId id="367" r:id="rId7"/>
    <p:sldId id="368" r:id="rId8"/>
    <p:sldId id="369" r:id="rId9"/>
    <p:sldId id="356" r:id="rId10"/>
    <p:sldId id="370" r:id="rId11"/>
    <p:sldId id="29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EFA5"/>
    <a:srgbClr val="58F5E6"/>
    <a:srgbClr val="00B4CB"/>
    <a:srgbClr val="58F5BE"/>
    <a:srgbClr val="FE6735"/>
    <a:srgbClr val="FEAD27"/>
    <a:srgbClr val="00BD32"/>
    <a:srgbClr val="9AC700"/>
    <a:srgbClr val="00D6F1"/>
    <a:srgbClr val="E0F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1622E2-CFB1-44A4-9E5A-DC6525C6E96A}" v="4" dt="2023-09-24T17:05:45.8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31" autoAdjust="0"/>
    <p:restoredTop sz="86447"/>
  </p:normalViewPr>
  <p:slideViewPr>
    <p:cSldViewPr snapToGrid="0" snapToObjects="1">
      <p:cViewPr varScale="1">
        <p:scale>
          <a:sx n="111" d="100"/>
          <a:sy n="111" d="100"/>
        </p:scale>
        <p:origin x="876" y="9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5" Type="http://schemas.openxmlformats.org/officeDocument/2006/relationships/slide" Target="slides/slide6.xml"/><Relationship Id="rId10" Type="http://schemas.openxmlformats.org/officeDocument/2006/relationships/slide" Target="slides/slide11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431622E2-CFB1-44A4-9E5A-DC6525C6E96A}"/>
    <pc:docChg chg="modSld">
      <pc:chgData name="Bess Dunlevy" userId="dd4b9a8537dbe9d0" providerId="LiveId" clId="{431622E2-CFB1-44A4-9E5A-DC6525C6E96A}" dt="2023-09-24T17:05:46.543" v="193" actId="20577"/>
      <pc:docMkLst>
        <pc:docMk/>
      </pc:docMkLst>
      <pc:sldChg chg="modSp mod">
        <pc:chgData name="Bess Dunlevy" userId="dd4b9a8537dbe9d0" providerId="LiveId" clId="{431622E2-CFB1-44A4-9E5A-DC6525C6E96A}" dt="2023-09-24T17:02:41.154" v="108" actId="20577"/>
        <pc:sldMkLst>
          <pc:docMk/>
          <pc:sldMk cId="1508588292" sldId="342"/>
        </pc:sldMkLst>
        <pc:spChg chg="mod">
          <ac:chgData name="Bess Dunlevy" userId="dd4b9a8537dbe9d0" providerId="LiveId" clId="{431622E2-CFB1-44A4-9E5A-DC6525C6E96A}" dt="2023-09-24T17:02:41.154" v="108" actId="20577"/>
          <ac:spMkLst>
            <pc:docMk/>
            <pc:sldMk cId="1508588292" sldId="342"/>
            <ac:spMk id="11" creationId="{337A3371-9EA4-4C46-A817-F8A47B8962FF}"/>
          </ac:spMkLst>
        </pc:spChg>
        <pc:spChg chg="mod">
          <ac:chgData name="Bess Dunlevy" userId="dd4b9a8537dbe9d0" providerId="LiveId" clId="{431622E2-CFB1-44A4-9E5A-DC6525C6E96A}" dt="2023-09-24T17:01:48.052" v="53" actId="20577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431622E2-CFB1-44A4-9E5A-DC6525C6E96A}" dt="2023-09-24T17:02:01.271" v="77" actId="207"/>
          <ac:spMkLst>
            <pc:docMk/>
            <pc:sldMk cId="1508588292" sldId="342"/>
            <ac:spMk id="92" creationId="{15002CF0-EA59-CE43-9D0C-B9955C66D425}"/>
          </ac:spMkLst>
        </pc:spChg>
      </pc:sldChg>
      <pc:sldChg chg="modSp mod">
        <pc:chgData name="Bess Dunlevy" userId="dd4b9a8537dbe9d0" providerId="LiveId" clId="{431622E2-CFB1-44A4-9E5A-DC6525C6E96A}" dt="2023-09-24T17:03:56.595" v="119" actId="255"/>
        <pc:sldMkLst>
          <pc:docMk/>
          <pc:sldMk cId="1179924037" sldId="353"/>
        </pc:sldMkLst>
        <pc:spChg chg="mod">
          <ac:chgData name="Bess Dunlevy" userId="dd4b9a8537dbe9d0" providerId="LiveId" clId="{431622E2-CFB1-44A4-9E5A-DC6525C6E96A}" dt="2023-09-24T17:03:56.595" v="119" actId="255"/>
          <ac:spMkLst>
            <pc:docMk/>
            <pc:sldMk cId="1179924037" sldId="353"/>
            <ac:spMk id="3" creationId="{BCE760FD-6E50-FD4F-B597-7E228EDE51FD}"/>
          </ac:spMkLst>
        </pc:spChg>
      </pc:sldChg>
      <pc:sldChg chg="modSp mod">
        <pc:chgData name="Bess Dunlevy" userId="dd4b9a8537dbe9d0" providerId="LiveId" clId="{431622E2-CFB1-44A4-9E5A-DC6525C6E96A}" dt="2023-09-24T17:04:56.934" v="139" actId="20577"/>
        <pc:sldMkLst>
          <pc:docMk/>
          <pc:sldMk cId="3634812223" sldId="354"/>
        </pc:sldMkLst>
        <pc:spChg chg="mod">
          <ac:chgData name="Bess Dunlevy" userId="dd4b9a8537dbe9d0" providerId="LiveId" clId="{431622E2-CFB1-44A4-9E5A-DC6525C6E96A}" dt="2023-09-24T17:03:18.052" v="109" actId="207"/>
          <ac:spMkLst>
            <pc:docMk/>
            <pc:sldMk cId="3634812223" sldId="354"/>
            <ac:spMk id="38" creationId="{A6C4B9E8-80D7-0E4C-98A0-080138C4551C}"/>
          </ac:spMkLst>
        </pc:spChg>
        <pc:graphicFrameChg chg="modGraphic">
          <ac:chgData name="Bess Dunlevy" userId="dd4b9a8537dbe9d0" providerId="LiveId" clId="{431622E2-CFB1-44A4-9E5A-DC6525C6E96A}" dt="2023-09-24T17:04:56.934" v="139" actId="20577"/>
          <ac:graphicFrameMkLst>
            <pc:docMk/>
            <pc:sldMk cId="3634812223" sldId="354"/>
            <ac:graphicFrameMk id="6" creationId="{9A5D0DE5-1197-844C-A58B-8852DD917F37}"/>
          </ac:graphicFrameMkLst>
        </pc:graphicFrameChg>
      </pc:sldChg>
      <pc:sldChg chg="modSp mod">
        <pc:chgData name="Bess Dunlevy" userId="dd4b9a8537dbe9d0" providerId="LiveId" clId="{431622E2-CFB1-44A4-9E5A-DC6525C6E96A}" dt="2023-09-24T17:05:25.897" v="187" actId="20577"/>
        <pc:sldMkLst>
          <pc:docMk/>
          <pc:sldMk cId="4101361587" sldId="355"/>
        </pc:sldMkLst>
        <pc:spChg chg="mod">
          <ac:chgData name="Bess Dunlevy" userId="dd4b9a8537dbe9d0" providerId="LiveId" clId="{431622E2-CFB1-44A4-9E5A-DC6525C6E96A}" dt="2023-09-24T17:03:23.378" v="111" actId="207"/>
          <ac:spMkLst>
            <pc:docMk/>
            <pc:sldMk cId="4101361587" sldId="355"/>
            <ac:spMk id="38" creationId="{A6C4B9E8-80D7-0E4C-98A0-080138C4551C}"/>
          </ac:spMkLst>
        </pc:spChg>
        <pc:graphicFrameChg chg="modGraphic">
          <ac:chgData name="Bess Dunlevy" userId="dd4b9a8537dbe9d0" providerId="LiveId" clId="{431622E2-CFB1-44A4-9E5A-DC6525C6E96A}" dt="2023-09-24T17:05:25.897" v="187" actId="20577"/>
          <ac:graphicFrameMkLst>
            <pc:docMk/>
            <pc:sldMk cId="4101361587" sldId="355"/>
            <ac:graphicFrameMk id="6" creationId="{85B2D5A7-07D8-A547-9164-973566B03DAF}"/>
          </ac:graphicFrameMkLst>
        </pc:graphicFrameChg>
      </pc:sldChg>
      <pc:sldChg chg="modSp mod">
        <pc:chgData name="Bess Dunlevy" userId="dd4b9a8537dbe9d0" providerId="LiveId" clId="{431622E2-CFB1-44A4-9E5A-DC6525C6E96A}" dt="2023-09-24T17:03:36.229" v="115" actId="207"/>
        <pc:sldMkLst>
          <pc:docMk/>
          <pc:sldMk cId="3271014828" sldId="356"/>
        </pc:sldMkLst>
        <pc:spChg chg="mod">
          <ac:chgData name="Bess Dunlevy" userId="dd4b9a8537dbe9d0" providerId="LiveId" clId="{431622E2-CFB1-44A4-9E5A-DC6525C6E96A}" dt="2023-09-24T17:03:36.229" v="115" actId="207"/>
          <ac:spMkLst>
            <pc:docMk/>
            <pc:sldMk cId="3271014828" sldId="356"/>
            <ac:spMk id="38" creationId="{A6C4B9E8-80D7-0E4C-98A0-080138C4551C}"/>
          </ac:spMkLst>
        </pc:spChg>
      </pc:sldChg>
      <pc:sldChg chg="modSp mod">
        <pc:chgData name="Bess Dunlevy" userId="dd4b9a8537dbe9d0" providerId="LiveId" clId="{431622E2-CFB1-44A4-9E5A-DC6525C6E96A}" dt="2023-09-24T17:05:07.577" v="159" actId="20577"/>
        <pc:sldMkLst>
          <pc:docMk/>
          <pc:sldMk cId="2741211523" sldId="366"/>
        </pc:sldMkLst>
        <pc:spChg chg="mod">
          <ac:chgData name="Bess Dunlevy" userId="dd4b9a8537dbe9d0" providerId="LiveId" clId="{431622E2-CFB1-44A4-9E5A-DC6525C6E96A}" dt="2023-09-24T17:03:21.037" v="110" actId="207"/>
          <ac:spMkLst>
            <pc:docMk/>
            <pc:sldMk cId="2741211523" sldId="366"/>
            <ac:spMk id="38" creationId="{A6C4B9E8-80D7-0E4C-98A0-080138C4551C}"/>
          </ac:spMkLst>
        </pc:spChg>
        <pc:graphicFrameChg chg="modGraphic">
          <ac:chgData name="Bess Dunlevy" userId="dd4b9a8537dbe9d0" providerId="LiveId" clId="{431622E2-CFB1-44A4-9E5A-DC6525C6E96A}" dt="2023-09-24T17:05:07.577" v="159" actId="20577"/>
          <ac:graphicFrameMkLst>
            <pc:docMk/>
            <pc:sldMk cId="2741211523" sldId="366"/>
            <ac:graphicFrameMk id="6" creationId="{9A5D0DE5-1197-844C-A58B-8852DD917F37}"/>
          </ac:graphicFrameMkLst>
        </pc:graphicFrameChg>
      </pc:sldChg>
      <pc:sldChg chg="modSp mod">
        <pc:chgData name="Bess Dunlevy" userId="dd4b9a8537dbe9d0" providerId="LiveId" clId="{431622E2-CFB1-44A4-9E5A-DC6525C6E96A}" dt="2023-09-24T17:05:33.034" v="189" actId="20577"/>
        <pc:sldMkLst>
          <pc:docMk/>
          <pc:sldMk cId="2546995052" sldId="367"/>
        </pc:sldMkLst>
        <pc:spChg chg="mod">
          <ac:chgData name="Bess Dunlevy" userId="dd4b9a8537dbe9d0" providerId="LiveId" clId="{431622E2-CFB1-44A4-9E5A-DC6525C6E96A}" dt="2023-09-24T17:03:25.587" v="112" actId="207"/>
          <ac:spMkLst>
            <pc:docMk/>
            <pc:sldMk cId="2546995052" sldId="367"/>
            <ac:spMk id="38" creationId="{A6C4B9E8-80D7-0E4C-98A0-080138C4551C}"/>
          </ac:spMkLst>
        </pc:spChg>
        <pc:graphicFrameChg chg="mod modGraphic">
          <ac:chgData name="Bess Dunlevy" userId="dd4b9a8537dbe9d0" providerId="LiveId" clId="{431622E2-CFB1-44A4-9E5A-DC6525C6E96A}" dt="2023-09-24T17:05:33.034" v="189" actId="20577"/>
          <ac:graphicFrameMkLst>
            <pc:docMk/>
            <pc:sldMk cId="2546995052" sldId="367"/>
            <ac:graphicFrameMk id="6" creationId="{85B2D5A7-07D8-A547-9164-973566B03DAF}"/>
          </ac:graphicFrameMkLst>
        </pc:graphicFrameChg>
      </pc:sldChg>
      <pc:sldChg chg="modSp mod">
        <pc:chgData name="Bess Dunlevy" userId="dd4b9a8537dbe9d0" providerId="LiveId" clId="{431622E2-CFB1-44A4-9E5A-DC6525C6E96A}" dt="2023-09-24T17:05:39.289" v="191" actId="20577"/>
        <pc:sldMkLst>
          <pc:docMk/>
          <pc:sldMk cId="3071895811" sldId="368"/>
        </pc:sldMkLst>
        <pc:spChg chg="mod">
          <ac:chgData name="Bess Dunlevy" userId="dd4b9a8537dbe9d0" providerId="LiveId" clId="{431622E2-CFB1-44A4-9E5A-DC6525C6E96A}" dt="2023-09-24T17:03:28.515" v="113" actId="207"/>
          <ac:spMkLst>
            <pc:docMk/>
            <pc:sldMk cId="3071895811" sldId="368"/>
            <ac:spMk id="38" creationId="{A6C4B9E8-80D7-0E4C-98A0-080138C4551C}"/>
          </ac:spMkLst>
        </pc:spChg>
        <pc:graphicFrameChg chg="mod modGraphic">
          <ac:chgData name="Bess Dunlevy" userId="dd4b9a8537dbe9d0" providerId="LiveId" clId="{431622E2-CFB1-44A4-9E5A-DC6525C6E96A}" dt="2023-09-24T17:05:39.289" v="191" actId="20577"/>
          <ac:graphicFrameMkLst>
            <pc:docMk/>
            <pc:sldMk cId="3071895811" sldId="368"/>
            <ac:graphicFrameMk id="10" creationId="{78750BE5-0BA7-E942-9FB6-570ABED3C4D9}"/>
          </ac:graphicFrameMkLst>
        </pc:graphicFrameChg>
      </pc:sldChg>
      <pc:sldChg chg="modSp mod">
        <pc:chgData name="Bess Dunlevy" userId="dd4b9a8537dbe9d0" providerId="LiveId" clId="{431622E2-CFB1-44A4-9E5A-DC6525C6E96A}" dt="2023-09-24T17:05:46.543" v="193" actId="20577"/>
        <pc:sldMkLst>
          <pc:docMk/>
          <pc:sldMk cId="4283149801" sldId="369"/>
        </pc:sldMkLst>
        <pc:spChg chg="mod">
          <ac:chgData name="Bess Dunlevy" userId="dd4b9a8537dbe9d0" providerId="LiveId" clId="{431622E2-CFB1-44A4-9E5A-DC6525C6E96A}" dt="2023-09-24T17:03:31.044" v="114" actId="207"/>
          <ac:spMkLst>
            <pc:docMk/>
            <pc:sldMk cId="4283149801" sldId="369"/>
            <ac:spMk id="38" creationId="{A6C4B9E8-80D7-0E4C-98A0-080138C4551C}"/>
          </ac:spMkLst>
        </pc:spChg>
        <pc:graphicFrameChg chg="mod modGraphic">
          <ac:chgData name="Bess Dunlevy" userId="dd4b9a8537dbe9d0" providerId="LiveId" clId="{431622E2-CFB1-44A4-9E5A-DC6525C6E96A}" dt="2023-09-24T17:05:46.543" v="193" actId="20577"/>
          <ac:graphicFrameMkLst>
            <pc:docMk/>
            <pc:sldMk cId="4283149801" sldId="369"/>
            <ac:graphicFrameMk id="10" creationId="{78750BE5-0BA7-E942-9FB6-570ABED3C4D9}"/>
          </ac:graphicFrameMkLst>
        </pc:graphicFrameChg>
      </pc:sldChg>
      <pc:sldChg chg="modSp mod">
        <pc:chgData name="Bess Dunlevy" userId="dd4b9a8537dbe9d0" providerId="LiveId" clId="{431622E2-CFB1-44A4-9E5A-DC6525C6E96A}" dt="2023-09-24T17:03:41.285" v="117" actId="14100"/>
        <pc:sldMkLst>
          <pc:docMk/>
          <pc:sldMk cId="4105150998" sldId="370"/>
        </pc:sldMkLst>
        <pc:spChg chg="mod">
          <ac:chgData name="Bess Dunlevy" userId="dd4b9a8537dbe9d0" providerId="LiveId" clId="{431622E2-CFB1-44A4-9E5A-DC6525C6E96A}" dt="2023-09-24T17:03:41.285" v="117" actId="14100"/>
          <ac:spMkLst>
            <pc:docMk/>
            <pc:sldMk cId="4105150998" sldId="370"/>
            <ac:spMk id="7" creationId="{9E284CB7-6264-2545-84C0-AAE2247DD0D2}"/>
          </ac:spMkLst>
        </pc:spChg>
        <pc:spChg chg="mod">
          <ac:chgData name="Bess Dunlevy" userId="dd4b9a8537dbe9d0" providerId="LiveId" clId="{431622E2-CFB1-44A4-9E5A-DC6525C6E96A}" dt="2023-09-24T17:03:38.725" v="116" actId="207"/>
          <ac:spMkLst>
            <pc:docMk/>
            <pc:sldMk cId="4105150998" sldId="370"/>
            <ac:spMk id="38" creationId="{A6C4B9E8-80D7-0E4C-98A0-080138C4551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6703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5499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4289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69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9845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9746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8578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t.smartsheet.com/try-it?trp=1183904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650182" y="317165"/>
            <a:ext cx="2584065" cy="51395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720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POWERPOINT DI REPORT SULLO STATO DI GESTIONE DEL PROGETTO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5002CF0-EA59-CE43-9D0C-B9955C66D425}"/>
              </a:ext>
            </a:extLst>
          </p:cNvPr>
          <p:cNvSpPr txBox="1"/>
          <p:nvPr/>
        </p:nvSpPr>
        <p:spPr>
          <a:xfrm>
            <a:off x="371838" y="2257891"/>
            <a:ext cx="5112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54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NOME DEL PROGETTO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7A3371-9EA4-4C46-A817-F8A47B8962FF}"/>
              </a:ext>
            </a:extLst>
          </p:cNvPr>
          <p:cNvSpPr txBox="1"/>
          <p:nvPr/>
        </p:nvSpPr>
        <p:spPr>
          <a:xfrm>
            <a:off x="552991" y="4820816"/>
            <a:ext cx="81380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Nome proprietario</a:t>
            </a:r>
          </a:p>
          <a:p>
            <a:pPr rtl="0"/>
            <a:r>
              <a:rPr lang="it-IT" sz="14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Titolo del proprietario</a:t>
            </a:r>
          </a:p>
          <a:p>
            <a:endParaRPr lang="en-US" sz="14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rtl="0"/>
            <a:r>
              <a:rPr lang="it-IT" sz="1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DATA DEL REPORT</a:t>
            </a:r>
          </a:p>
          <a:p>
            <a:pPr rtl="0"/>
            <a:r>
              <a:rPr lang="it-IT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GG/MM/AA</a:t>
            </a:r>
          </a:p>
          <a:p>
            <a:pPr rtl="0"/>
            <a:r>
              <a:rPr lang="it-IT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</a:p>
          <a:p>
            <a:pPr rtl="0"/>
            <a:r>
              <a:rPr lang="it-IT" sz="1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PERIODO COPERTO</a:t>
            </a:r>
          </a:p>
          <a:p>
            <a:pPr rtl="0"/>
            <a:r>
              <a:rPr lang="it-IT" sz="14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GG/MM/AA - GG/MM/AA</a:t>
            </a:r>
          </a:p>
        </p:txBody>
      </p:sp>
      <p:pic>
        <p:nvPicPr>
          <p:cNvPr id="3" name="Picture 2" descr="Shape, background pattern&#10;&#10;Description automatically generated">
            <a:extLst>
              <a:ext uri="{FF2B5EF4-FFF2-40B4-BE49-F238E27FC236}">
                <a16:creationId xmlns:a16="http://schemas.microsoft.com/office/drawing/2014/main" id="{A512DAB1-437C-7A4B-AFA6-3D02F106F4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8408" y="909582"/>
            <a:ext cx="4800600" cy="58039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A3A950A-0E94-2143-A688-3A1C1BD37271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49359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4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NOTE AGGIUNTIVE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284CB7-6264-2545-84C0-AAE2247DD0D2}"/>
              </a:ext>
            </a:extLst>
          </p:cNvPr>
          <p:cNvSpPr txBox="1"/>
          <p:nvPr/>
        </p:nvSpPr>
        <p:spPr>
          <a:xfrm>
            <a:off x="439947" y="1023572"/>
            <a:ext cx="6537323" cy="40011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rtl="0">
              <a:spcBef>
                <a:spcPts val="400"/>
              </a:spcBef>
              <a:buClr>
                <a:srgbClr val="FEAD27"/>
              </a:buClr>
              <a:buSzPct val="150000"/>
            </a:pPr>
            <a:r>
              <a:rPr lang="it-IT" sz="2000">
                <a:latin typeface="Century Gothic" panose="020B0502020202020204" pitchFamily="34" charset="0"/>
              </a:rPr>
              <a:t>Testo</a:t>
            </a:r>
          </a:p>
        </p:txBody>
      </p:sp>
      <p:pic>
        <p:nvPicPr>
          <p:cNvPr id="9" name="Picture 8" descr="Shape, background pattern&#10;&#10;Description automatically generated">
            <a:extLst>
              <a:ext uri="{FF2B5EF4-FFF2-40B4-BE49-F238E27FC236}">
                <a16:creationId xmlns:a16="http://schemas.microsoft.com/office/drawing/2014/main" id="{4C8B612D-7F11-C848-BCE9-D9508CFCF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8408" y="909582"/>
            <a:ext cx="4800600" cy="58039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8CC600F-66F9-924F-9D7D-89F08F8D4232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150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990342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a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36576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51587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SOMMARIO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087209E-8C45-1E47-A06D-D69E46F1665D}"/>
              </a:ext>
            </a:extLst>
          </p:cNvPr>
          <p:cNvSpPr txBox="1"/>
          <p:nvPr/>
        </p:nvSpPr>
        <p:spPr>
          <a:xfrm>
            <a:off x="677396" y="909582"/>
            <a:ext cx="6299874" cy="447058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85750" indent="-285750" rtl="0">
              <a:lnSpc>
                <a:spcPct val="200000"/>
              </a:lnSpc>
              <a:spcBef>
                <a:spcPts val="400"/>
              </a:spcBef>
              <a:buClr>
                <a:srgbClr val="FEAD27"/>
              </a:buClr>
              <a:buSzPct val="98000"/>
              <a:buFont typeface="Wingdings" pitchFamily="2" charset="2"/>
              <a:buChar char="q"/>
            </a:pPr>
            <a:r>
              <a:rPr lang="it-IT" sz="2800" dirty="0">
                <a:latin typeface="Century Gothic" panose="020B0502020202020204" pitchFamily="34" charset="0"/>
              </a:rPr>
              <a:t> Scheda report progetto</a:t>
            </a:r>
          </a:p>
          <a:p>
            <a:pPr marL="285750" indent="-285750" rtl="0">
              <a:lnSpc>
                <a:spcPct val="200000"/>
              </a:lnSpc>
              <a:spcBef>
                <a:spcPts val="400"/>
              </a:spcBef>
              <a:buClr>
                <a:srgbClr val="FEAD27"/>
              </a:buClr>
              <a:buSzPct val="98000"/>
              <a:buFont typeface="Wingdings" pitchFamily="2" charset="2"/>
              <a:buChar char="q"/>
            </a:pPr>
            <a:r>
              <a:rPr lang="it-IT" sz="2800" dirty="0">
                <a:latin typeface="Century Gothic" panose="020B0502020202020204" pitchFamily="34" charset="0"/>
              </a:rPr>
              <a:t> Milestone chiave</a:t>
            </a:r>
          </a:p>
          <a:p>
            <a:pPr marL="285750" indent="-285750" rtl="0">
              <a:lnSpc>
                <a:spcPct val="200000"/>
              </a:lnSpc>
              <a:spcBef>
                <a:spcPts val="400"/>
              </a:spcBef>
              <a:buClr>
                <a:srgbClr val="FEAD27"/>
              </a:buClr>
              <a:buSzPct val="98000"/>
              <a:buFont typeface="Wingdings" pitchFamily="2" charset="2"/>
              <a:buChar char="q"/>
            </a:pPr>
            <a:r>
              <a:rPr lang="it-IT" sz="2800" dirty="0">
                <a:latin typeface="Century Gothic" panose="020B0502020202020204" pitchFamily="34" charset="0"/>
              </a:rPr>
              <a:t> Rischi e ostacoli critici</a:t>
            </a:r>
          </a:p>
          <a:p>
            <a:pPr marL="285750" indent="-285750" rtl="0">
              <a:lnSpc>
                <a:spcPct val="200000"/>
              </a:lnSpc>
              <a:spcBef>
                <a:spcPts val="400"/>
              </a:spcBef>
              <a:buClr>
                <a:srgbClr val="FEAD27"/>
              </a:buClr>
              <a:buSzPct val="98000"/>
              <a:buFont typeface="Wingdings" pitchFamily="2" charset="2"/>
              <a:buChar char="q"/>
            </a:pPr>
            <a:r>
              <a:rPr lang="it-IT" sz="2800" dirty="0">
                <a:latin typeface="Century Gothic" panose="020B0502020202020204" pitchFamily="34" charset="0"/>
              </a:rPr>
              <a:t> Riepilogo</a:t>
            </a:r>
          </a:p>
          <a:p>
            <a:pPr marL="285750" indent="-285750" rtl="0">
              <a:lnSpc>
                <a:spcPct val="200000"/>
              </a:lnSpc>
              <a:spcBef>
                <a:spcPts val="400"/>
              </a:spcBef>
              <a:buClr>
                <a:srgbClr val="FEAD27"/>
              </a:buClr>
              <a:buSzPct val="98000"/>
              <a:buFont typeface="Wingdings" pitchFamily="2" charset="2"/>
              <a:buChar char="q"/>
            </a:pPr>
            <a:r>
              <a:rPr lang="it-IT" sz="2800" dirty="0">
                <a:latin typeface="Century Gothic" panose="020B0502020202020204" pitchFamily="34" charset="0"/>
              </a:rPr>
              <a:t> Note aggiuntive</a:t>
            </a:r>
          </a:p>
        </p:txBody>
      </p:sp>
      <p:pic>
        <p:nvPicPr>
          <p:cNvPr id="5" name="Picture 4" descr="Shape, background pattern&#10;&#10;Description automatically generated">
            <a:extLst>
              <a:ext uri="{FF2B5EF4-FFF2-40B4-BE49-F238E27FC236}">
                <a16:creationId xmlns:a16="http://schemas.microsoft.com/office/drawing/2014/main" id="{9C99312B-9DF2-EA40-8255-CED342993E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8408" y="909582"/>
            <a:ext cx="4800600" cy="58039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210F058-492D-A244-8291-4C8F336BD46E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6040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4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SCHEDA REPORT PROGETTO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E48878-4171-2E41-803A-C2A9F4C06B44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rgbClr val="00D6F1"/>
              </a:gs>
              <a:gs pos="100000">
                <a:srgbClr val="0070C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5D0DE5-1197-844C-A58B-8852DD91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33079"/>
              </p:ext>
            </p:extLst>
          </p:nvPr>
        </p:nvGraphicFramePr>
        <p:xfrm>
          <a:off x="482600" y="1271954"/>
          <a:ext cx="11112499" cy="5148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3684">
                  <a:extLst>
                    <a:ext uri="{9D8B030D-6E8A-4147-A177-3AD203B41FA5}">
                      <a16:colId xmlns:a16="http://schemas.microsoft.com/office/drawing/2014/main" val="156404200"/>
                    </a:ext>
                  </a:extLst>
                </a:gridCol>
                <a:gridCol w="1929313">
                  <a:extLst>
                    <a:ext uri="{9D8B030D-6E8A-4147-A177-3AD203B41FA5}">
                      <a16:colId xmlns:a16="http://schemas.microsoft.com/office/drawing/2014/main" val="2605084662"/>
                    </a:ext>
                  </a:extLst>
                </a:gridCol>
                <a:gridCol w="1929313">
                  <a:extLst>
                    <a:ext uri="{9D8B030D-6E8A-4147-A177-3AD203B41FA5}">
                      <a16:colId xmlns:a16="http://schemas.microsoft.com/office/drawing/2014/main" val="2529075706"/>
                    </a:ext>
                  </a:extLst>
                </a:gridCol>
                <a:gridCol w="1929313">
                  <a:extLst>
                    <a:ext uri="{9D8B030D-6E8A-4147-A177-3AD203B41FA5}">
                      <a16:colId xmlns:a16="http://schemas.microsoft.com/office/drawing/2014/main" val="1120398661"/>
                    </a:ext>
                  </a:extLst>
                </a:gridCol>
                <a:gridCol w="1930876">
                  <a:extLst>
                    <a:ext uri="{9D8B030D-6E8A-4147-A177-3AD203B41FA5}">
                      <a16:colId xmlns:a16="http://schemas.microsoft.com/office/drawing/2014/main" val="2634615594"/>
                    </a:ext>
                  </a:extLst>
                </a:gridCol>
              </a:tblGrid>
              <a:tr h="3649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5443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BUDGET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RISORSE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RISCHI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QUALITÀ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18705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ELEMENTO 1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68022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ELEMENTO 2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588191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ELEMENTO 3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32140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ELEMENTO 4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41671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ELEMENTO 5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219075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305E8DA5-D369-354F-99BB-E851F9F7C2CB}"/>
              </a:ext>
            </a:extLst>
          </p:cNvPr>
          <p:cNvSpPr/>
          <p:nvPr/>
        </p:nvSpPr>
        <p:spPr>
          <a:xfrm>
            <a:off x="4537764" y="1798981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AF8D06A-C3F3-1E40-BBF1-339B87C2985C}"/>
              </a:ext>
            </a:extLst>
          </p:cNvPr>
          <p:cNvSpPr/>
          <p:nvPr/>
        </p:nvSpPr>
        <p:spPr>
          <a:xfrm>
            <a:off x="4537764" y="2754729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627DBED-A7FF-5645-A2E1-03E6BB85F308}"/>
              </a:ext>
            </a:extLst>
          </p:cNvPr>
          <p:cNvSpPr/>
          <p:nvPr/>
        </p:nvSpPr>
        <p:spPr>
          <a:xfrm>
            <a:off x="4537764" y="3710477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918FFAB-6B1A-2A48-A8F9-1F45886BD140}"/>
              </a:ext>
            </a:extLst>
          </p:cNvPr>
          <p:cNvSpPr/>
          <p:nvPr/>
        </p:nvSpPr>
        <p:spPr>
          <a:xfrm>
            <a:off x="4537764" y="4666225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FCFD8AA-851B-B145-BDEA-10A9C83EB690}"/>
              </a:ext>
            </a:extLst>
          </p:cNvPr>
          <p:cNvSpPr/>
          <p:nvPr/>
        </p:nvSpPr>
        <p:spPr>
          <a:xfrm>
            <a:off x="4537764" y="5621973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9DA1FE6-2D55-D34B-A774-60F91AF664BF}"/>
              </a:ext>
            </a:extLst>
          </p:cNvPr>
          <p:cNvSpPr/>
          <p:nvPr/>
        </p:nvSpPr>
        <p:spPr>
          <a:xfrm>
            <a:off x="6457044" y="1798981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9CF38EF-C050-7840-AFEE-ED244F68813C}"/>
              </a:ext>
            </a:extLst>
          </p:cNvPr>
          <p:cNvSpPr/>
          <p:nvPr/>
        </p:nvSpPr>
        <p:spPr>
          <a:xfrm>
            <a:off x="6457044" y="2754729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892DDC9-EEF0-3E49-91FA-215C7C41B86F}"/>
              </a:ext>
            </a:extLst>
          </p:cNvPr>
          <p:cNvSpPr/>
          <p:nvPr/>
        </p:nvSpPr>
        <p:spPr>
          <a:xfrm>
            <a:off x="6457044" y="3710477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D7B1FB7-E114-154D-BFCC-3A5F4A3E9DC1}"/>
              </a:ext>
            </a:extLst>
          </p:cNvPr>
          <p:cNvSpPr/>
          <p:nvPr/>
        </p:nvSpPr>
        <p:spPr>
          <a:xfrm>
            <a:off x="6457044" y="4666225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83ED769-89FA-144B-9B0D-9BA9558CBC77}"/>
              </a:ext>
            </a:extLst>
          </p:cNvPr>
          <p:cNvSpPr/>
          <p:nvPr/>
        </p:nvSpPr>
        <p:spPr>
          <a:xfrm>
            <a:off x="6457044" y="5621973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FF074A2-1192-484D-977F-5C0DEAD747D2}"/>
              </a:ext>
            </a:extLst>
          </p:cNvPr>
          <p:cNvSpPr/>
          <p:nvPr/>
        </p:nvSpPr>
        <p:spPr>
          <a:xfrm>
            <a:off x="8376324" y="1798981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7CDA7B1-BFF5-7740-9E69-18A5B718919E}"/>
              </a:ext>
            </a:extLst>
          </p:cNvPr>
          <p:cNvSpPr/>
          <p:nvPr/>
        </p:nvSpPr>
        <p:spPr>
          <a:xfrm>
            <a:off x="8376324" y="2754729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A80AEEE-78A1-4947-BECC-C7D297185EAD}"/>
              </a:ext>
            </a:extLst>
          </p:cNvPr>
          <p:cNvSpPr/>
          <p:nvPr/>
        </p:nvSpPr>
        <p:spPr>
          <a:xfrm>
            <a:off x="8376324" y="3710477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4FA04B8-780C-F049-869F-C3687ED28590}"/>
              </a:ext>
            </a:extLst>
          </p:cNvPr>
          <p:cNvSpPr/>
          <p:nvPr/>
        </p:nvSpPr>
        <p:spPr>
          <a:xfrm>
            <a:off x="8376324" y="4666225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309CAC1-681D-BC44-829B-A28F8650EA7B}"/>
              </a:ext>
            </a:extLst>
          </p:cNvPr>
          <p:cNvSpPr/>
          <p:nvPr/>
        </p:nvSpPr>
        <p:spPr>
          <a:xfrm>
            <a:off x="8376324" y="5621973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9D9C02E-A89C-2041-8E9A-790C4E9972CB}"/>
              </a:ext>
            </a:extLst>
          </p:cNvPr>
          <p:cNvSpPr/>
          <p:nvPr/>
        </p:nvSpPr>
        <p:spPr>
          <a:xfrm>
            <a:off x="10295605" y="1798981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27E1350-A4F7-6F41-A4E4-9FD439ECEC7C}"/>
              </a:ext>
            </a:extLst>
          </p:cNvPr>
          <p:cNvSpPr/>
          <p:nvPr/>
        </p:nvSpPr>
        <p:spPr>
          <a:xfrm>
            <a:off x="10295605" y="2754729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092A612-4A67-3349-B690-07651C6A59C9}"/>
              </a:ext>
            </a:extLst>
          </p:cNvPr>
          <p:cNvSpPr/>
          <p:nvPr/>
        </p:nvSpPr>
        <p:spPr>
          <a:xfrm>
            <a:off x="10295605" y="3710477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DA0F406-F77A-4C4D-B218-0EFC9B762A2B}"/>
              </a:ext>
            </a:extLst>
          </p:cNvPr>
          <p:cNvSpPr/>
          <p:nvPr/>
        </p:nvSpPr>
        <p:spPr>
          <a:xfrm>
            <a:off x="10295605" y="4666225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5483107-00AF-F54C-8DC0-FC2733496C51}"/>
              </a:ext>
            </a:extLst>
          </p:cNvPr>
          <p:cNvSpPr/>
          <p:nvPr/>
        </p:nvSpPr>
        <p:spPr>
          <a:xfrm>
            <a:off x="10295605" y="5621973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60404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4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SCHEDA REPORT PROGETTO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E48878-4171-2E41-803A-C2A9F4C06B44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rgbClr val="00D6F1"/>
              </a:gs>
              <a:gs pos="100000">
                <a:srgbClr val="0070C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5D0DE5-1197-844C-A58B-8852DD917F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257197"/>
              </p:ext>
            </p:extLst>
          </p:nvPr>
        </p:nvGraphicFramePr>
        <p:xfrm>
          <a:off x="482600" y="1271954"/>
          <a:ext cx="11112499" cy="5148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3684">
                  <a:extLst>
                    <a:ext uri="{9D8B030D-6E8A-4147-A177-3AD203B41FA5}">
                      <a16:colId xmlns:a16="http://schemas.microsoft.com/office/drawing/2014/main" val="156404200"/>
                    </a:ext>
                  </a:extLst>
                </a:gridCol>
                <a:gridCol w="1929313">
                  <a:extLst>
                    <a:ext uri="{9D8B030D-6E8A-4147-A177-3AD203B41FA5}">
                      <a16:colId xmlns:a16="http://schemas.microsoft.com/office/drawing/2014/main" val="2605084662"/>
                    </a:ext>
                  </a:extLst>
                </a:gridCol>
                <a:gridCol w="1929313">
                  <a:extLst>
                    <a:ext uri="{9D8B030D-6E8A-4147-A177-3AD203B41FA5}">
                      <a16:colId xmlns:a16="http://schemas.microsoft.com/office/drawing/2014/main" val="2529075706"/>
                    </a:ext>
                  </a:extLst>
                </a:gridCol>
                <a:gridCol w="1929313">
                  <a:extLst>
                    <a:ext uri="{9D8B030D-6E8A-4147-A177-3AD203B41FA5}">
                      <a16:colId xmlns:a16="http://schemas.microsoft.com/office/drawing/2014/main" val="1120398661"/>
                    </a:ext>
                  </a:extLst>
                </a:gridCol>
                <a:gridCol w="1930876">
                  <a:extLst>
                    <a:ext uri="{9D8B030D-6E8A-4147-A177-3AD203B41FA5}">
                      <a16:colId xmlns:a16="http://schemas.microsoft.com/office/drawing/2014/main" val="2634615594"/>
                    </a:ext>
                  </a:extLst>
                </a:gridCol>
              </a:tblGrid>
              <a:tr h="36491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54436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BUDGET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RISORSE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RISCHI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QUALITÀ</a:t>
                      </a: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18705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ELEMENTO 6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68022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ELEMENTO 7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588191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ELEMENTO 8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321404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ELEMENTO 9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416718"/>
                  </a:ext>
                </a:extLst>
              </a:tr>
              <a:tr h="956658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ELEMENTO 10</a:t>
                      </a:r>
                    </a:p>
                  </a:txBody>
                  <a:tcPr marL="182880" marR="54436" marT="0" marB="0" anchor="ctr">
                    <a:lnL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B05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accent4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FFC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36" marR="54436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219075"/>
                  </a:ext>
                </a:extLst>
              </a:tr>
            </a:tbl>
          </a:graphicData>
        </a:graphic>
      </p:graphicFrame>
      <p:sp>
        <p:nvSpPr>
          <p:cNvPr id="3" name="Oval 2">
            <a:extLst>
              <a:ext uri="{FF2B5EF4-FFF2-40B4-BE49-F238E27FC236}">
                <a16:creationId xmlns:a16="http://schemas.microsoft.com/office/drawing/2014/main" id="{305E8DA5-D369-354F-99BB-E851F9F7C2CB}"/>
              </a:ext>
            </a:extLst>
          </p:cNvPr>
          <p:cNvSpPr/>
          <p:nvPr/>
        </p:nvSpPr>
        <p:spPr>
          <a:xfrm>
            <a:off x="4537764" y="1798981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AF8D06A-C3F3-1E40-BBF1-339B87C2985C}"/>
              </a:ext>
            </a:extLst>
          </p:cNvPr>
          <p:cNvSpPr/>
          <p:nvPr/>
        </p:nvSpPr>
        <p:spPr>
          <a:xfrm>
            <a:off x="4537764" y="2754729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627DBED-A7FF-5645-A2E1-03E6BB85F308}"/>
              </a:ext>
            </a:extLst>
          </p:cNvPr>
          <p:cNvSpPr/>
          <p:nvPr/>
        </p:nvSpPr>
        <p:spPr>
          <a:xfrm>
            <a:off x="4537764" y="3710477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918FFAB-6B1A-2A48-A8F9-1F45886BD140}"/>
              </a:ext>
            </a:extLst>
          </p:cNvPr>
          <p:cNvSpPr/>
          <p:nvPr/>
        </p:nvSpPr>
        <p:spPr>
          <a:xfrm>
            <a:off x="4537764" y="4666225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FCFD8AA-851B-B145-BDEA-10A9C83EB690}"/>
              </a:ext>
            </a:extLst>
          </p:cNvPr>
          <p:cNvSpPr/>
          <p:nvPr/>
        </p:nvSpPr>
        <p:spPr>
          <a:xfrm>
            <a:off x="4537764" y="5621973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9DA1FE6-2D55-D34B-A774-60F91AF664BF}"/>
              </a:ext>
            </a:extLst>
          </p:cNvPr>
          <p:cNvSpPr/>
          <p:nvPr/>
        </p:nvSpPr>
        <p:spPr>
          <a:xfrm>
            <a:off x="6457044" y="1798981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9CF38EF-C050-7840-AFEE-ED244F68813C}"/>
              </a:ext>
            </a:extLst>
          </p:cNvPr>
          <p:cNvSpPr/>
          <p:nvPr/>
        </p:nvSpPr>
        <p:spPr>
          <a:xfrm>
            <a:off x="6457044" y="2754729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892DDC9-EEF0-3E49-91FA-215C7C41B86F}"/>
              </a:ext>
            </a:extLst>
          </p:cNvPr>
          <p:cNvSpPr/>
          <p:nvPr/>
        </p:nvSpPr>
        <p:spPr>
          <a:xfrm>
            <a:off x="6457044" y="3710477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D7B1FB7-E114-154D-BFCC-3A5F4A3E9DC1}"/>
              </a:ext>
            </a:extLst>
          </p:cNvPr>
          <p:cNvSpPr/>
          <p:nvPr/>
        </p:nvSpPr>
        <p:spPr>
          <a:xfrm>
            <a:off x="6457044" y="4666225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83ED769-89FA-144B-9B0D-9BA9558CBC77}"/>
              </a:ext>
            </a:extLst>
          </p:cNvPr>
          <p:cNvSpPr/>
          <p:nvPr/>
        </p:nvSpPr>
        <p:spPr>
          <a:xfrm>
            <a:off x="6457044" y="5621973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FF074A2-1192-484D-977F-5C0DEAD747D2}"/>
              </a:ext>
            </a:extLst>
          </p:cNvPr>
          <p:cNvSpPr/>
          <p:nvPr/>
        </p:nvSpPr>
        <p:spPr>
          <a:xfrm>
            <a:off x="8376324" y="1798981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7CDA7B1-BFF5-7740-9E69-18A5B718919E}"/>
              </a:ext>
            </a:extLst>
          </p:cNvPr>
          <p:cNvSpPr/>
          <p:nvPr/>
        </p:nvSpPr>
        <p:spPr>
          <a:xfrm>
            <a:off x="8376324" y="2754729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A80AEEE-78A1-4947-BECC-C7D297185EAD}"/>
              </a:ext>
            </a:extLst>
          </p:cNvPr>
          <p:cNvSpPr/>
          <p:nvPr/>
        </p:nvSpPr>
        <p:spPr>
          <a:xfrm>
            <a:off x="8376324" y="3710477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4FA04B8-780C-F049-869F-C3687ED28590}"/>
              </a:ext>
            </a:extLst>
          </p:cNvPr>
          <p:cNvSpPr/>
          <p:nvPr/>
        </p:nvSpPr>
        <p:spPr>
          <a:xfrm>
            <a:off x="8376324" y="4666225"/>
            <a:ext cx="640080" cy="640080"/>
          </a:xfrm>
          <a:prstGeom prst="ellipse">
            <a:avLst/>
          </a:prstGeom>
          <a:gradFill>
            <a:gsLst>
              <a:gs pos="0">
                <a:srgbClr val="58F5BE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309CAC1-681D-BC44-829B-A28F8650EA7B}"/>
              </a:ext>
            </a:extLst>
          </p:cNvPr>
          <p:cNvSpPr/>
          <p:nvPr/>
        </p:nvSpPr>
        <p:spPr>
          <a:xfrm>
            <a:off x="8376324" y="5621973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09D9C02E-A89C-2041-8E9A-790C4E9972CB}"/>
              </a:ext>
            </a:extLst>
          </p:cNvPr>
          <p:cNvSpPr/>
          <p:nvPr/>
        </p:nvSpPr>
        <p:spPr>
          <a:xfrm>
            <a:off x="10295605" y="1798981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27E1350-A4F7-6F41-A4E4-9FD439ECEC7C}"/>
              </a:ext>
            </a:extLst>
          </p:cNvPr>
          <p:cNvSpPr/>
          <p:nvPr/>
        </p:nvSpPr>
        <p:spPr>
          <a:xfrm>
            <a:off x="10295605" y="2754729"/>
            <a:ext cx="640080" cy="640080"/>
          </a:xfrm>
          <a:prstGeom prst="ellipse">
            <a:avLst/>
          </a:prstGeom>
          <a:gradFill>
            <a:gsLst>
              <a:gs pos="0">
                <a:srgbClr val="FE6735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7092A612-4A67-3349-B690-07651C6A59C9}"/>
              </a:ext>
            </a:extLst>
          </p:cNvPr>
          <p:cNvSpPr/>
          <p:nvPr/>
        </p:nvSpPr>
        <p:spPr>
          <a:xfrm>
            <a:off x="10295605" y="3710477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DA0F406-F77A-4C4D-B218-0EFC9B762A2B}"/>
              </a:ext>
            </a:extLst>
          </p:cNvPr>
          <p:cNvSpPr/>
          <p:nvPr/>
        </p:nvSpPr>
        <p:spPr>
          <a:xfrm>
            <a:off x="10295605" y="4666225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5483107-00AF-F54C-8DC0-FC2733496C51}"/>
              </a:ext>
            </a:extLst>
          </p:cNvPr>
          <p:cNvSpPr/>
          <p:nvPr/>
        </p:nvSpPr>
        <p:spPr>
          <a:xfrm>
            <a:off x="10295605" y="5621973"/>
            <a:ext cx="640080" cy="640080"/>
          </a:xfrm>
          <a:prstGeom prst="ellipse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211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41376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4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MILESTONE CHIAVE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E48878-4171-2E41-803A-C2A9F4C06B44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rgbClr val="9AC700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5B2D5A7-07D8-A547-9164-973566B03D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636996"/>
              </p:ext>
            </p:extLst>
          </p:nvPr>
        </p:nvGraphicFramePr>
        <p:xfrm>
          <a:off x="557562" y="1137115"/>
          <a:ext cx="11162371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857647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2117034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5585792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1601898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CATEGORIA DEL PROGETTO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PROPRIETARIO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DESCRIZIONE MILESTONE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DATA RAGGIUNTA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361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41376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4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MILESTONE CHIAVE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E48878-4171-2E41-803A-C2A9F4C06B44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rgbClr val="9AC700"/>
              </a:gs>
              <a:gs pos="100000">
                <a:srgbClr val="00BD32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5B2D5A7-07D8-A547-9164-973566B03D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4770"/>
              </p:ext>
            </p:extLst>
          </p:nvPr>
        </p:nvGraphicFramePr>
        <p:xfrm>
          <a:off x="557562" y="1137115"/>
          <a:ext cx="11162371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857647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2117034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5585792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1601898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CATEGORIA DEL PROGETTO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PROPRIETARIO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DESCRIZIONE MILESTONE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DATA RAGGIUNTA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995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8750BE5-0BA7-E942-9FB6-570ABED3C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703065"/>
              </p:ext>
            </p:extLst>
          </p:nvPr>
        </p:nvGraphicFramePr>
        <p:xfrm>
          <a:off x="557561" y="1121939"/>
          <a:ext cx="11162371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854342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1876331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3071312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2830219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  <a:gridCol w="1530167">
                  <a:extLst>
                    <a:ext uri="{9D8B030D-6E8A-4147-A177-3AD203B41FA5}">
                      <a16:colId xmlns:a16="http://schemas.microsoft.com/office/drawing/2014/main" val="883402463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CATEGORIA DEL PROGETTO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MANAGER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DESCRIZIONE DEL RISCHIO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CORREZIONE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DI SCADENZA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86741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4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RISCHI E OSTACOLI CRITICI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E48878-4171-2E41-803A-C2A9F4C06B44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rgbClr val="FE6735"/>
              </a:gs>
              <a:gs pos="100000">
                <a:srgbClr val="C0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895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8750BE5-0BA7-E942-9FB6-570ABED3C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85950"/>
              </p:ext>
            </p:extLst>
          </p:nvPr>
        </p:nvGraphicFramePr>
        <p:xfrm>
          <a:off x="557561" y="1121939"/>
          <a:ext cx="11162371" cy="5151861"/>
        </p:xfrm>
        <a:graphic>
          <a:graphicData uri="http://schemas.openxmlformats.org/drawingml/2006/table">
            <a:tbl>
              <a:tblPr firstRow="1" bandRow="1">
                <a:effectLst>
                  <a:reflection blurRad="6350" stA="50000" endA="300" endPos="55000" dir="5400000" sy="-100000" algn="bl" rotWithShape="0"/>
                </a:effectLst>
                <a:tableStyleId>{5C22544A-7EE6-4342-B048-85BDC9FD1C3A}</a:tableStyleId>
              </a:tblPr>
              <a:tblGrid>
                <a:gridCol w="1854342">
                  <a:extLst>
                    <a:ext uri="{9D8B030D-6E8A-4147-A177-3AD203B41FA5}">
                      <a16:colId xmlns:a16="http://schemas.microsoft.com/office/drawing/2014/main" val="4204587358"/>
                    </a:ext>
                  </a:extLst>
                </a:gridCol>
                <a:gridCol w="1876331">
                  <a:extLst>
                    <a:ext uri="{9D8B030D-6E8A-4147-A177-3AD203B41FA5}">
                      <a16:colId xmlns:a16="http://schemas.microsoft.com/office/drawing/2014/main" val="2554502726"/>
                    </a:ext>
                  </a:extLst>
                </a:gridCol>
                <a:gridCol w="3071312">
                  <a:extLst>
                    <a:ext uri="{9D8B030D-6E8A-4147-A177-3AD203B41FA5}">
                      <a16:colId xmlns:a16="http://schemas.microsoft.com/office/drawing/2014/main" val="3112382737"/>
                    </a:ext>
                  </a:extLst>
                </a:gridCol>
                <a:gridCol w="2830219">
                  <a:extLst>
                    <a:ext uri="{9D8B030D-6E8A-4147-A177-3AD203B41FA5}">
                      <a16:colId xmlns:a16="http://schemas.microsoft.com/office/drawing/2014/main" val="3678462757"/>
                    </a:ext>
                  </a:extLst>
                </a:gridCol>
                <a:gridCol w="1530167">
                  <a:extLst>
                    <a:ext uri="{9D8B030D-6E8A-4147-A177-3AD203B41FA5}">
                      <a16:colId xmlns:a16="http://schemas.microsoft.com/office/drawing/2014/main" val="883402463"/>
                    </a:ext>
                  </a:extLst>
                </a:gridCol>
              </a:tblGrid>
              <a:tr h="551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CATEGORIA DEL PROGETTO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MANAGER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DESCRIZIONE DEL RISCHIO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CORREZIONE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DI SCADENZA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691965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993380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816172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79164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82928"/>
                  </a:ext>
                </a:extLst>
              </a:tr>
              <a:tr h="9199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814809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86741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4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RISCHI E OSTACOLI CRITICI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E48878-4171-2E41-803A-C2A9F4C06B44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rgbClr val="FE6735"/>
              </a:gs>
              <a:gs pos="100000">
                <a:srgbClr val="C00000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149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8" y="248400"/>
            <a:ext cx="27126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it-IT" sz="400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RIEPILOGO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284CB7-6264-2545-84C0-AAE2247DD0D2}"/>
              </a:ext>
            </a:extLst>
          </p:cNvPr>
          <p:cNvSpPr txBox="1"/>
          <p:nvPr/>
        </p:nvSpPr>
        <p:spPr>
          <a:xfrm>
            <a:off x="677396" y="1023572"/>
            <a:ext cx="6299874" cy="254730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342900" indent="-342900" rtl="0">
              <a:lnSpc>
                <a:spcPct val="150000"/>
              </a:lnSpc>
              <a:spcBef>
                <a:spcPts val="400"/>
              </a:spcBef>
              <a:buClr>
                <a:srgbClr val="FEAD27"/>
              </a:buClr>
              <a:buSzPct val="150000"/>
              <a:buFont typeface="Arial" panose="020B0604020202020204" pitchFamily="34" charset="0"/>
              <a:buChar char="•"/>
            </a:pPr>
            <a:r>
              <a:rPr lang="it-IT" sz="2000">
                <a:latin typeface="Century Gothic" panose="020B0502020202020204" pitchFamily="34" charset="0"/>
              </a:rPr>
              <a:t>Elenco puntato del lavoro principale</a:t>
            </a:r>
          </a:p>
          <a:p>
            <a:pPr marL="342900" indent="-342900" rtl="0">
              <a:lnSpc>
                <a:spcPct val="150000"/>
              </a:lnSpc>
              <a:spcBef>
                <a:spcPts val="400"/>
              </a:spcBef>
              <a:buClr>
                <a:srgbClr val="FEAD27"/>
              </a:buClr>
              <a:buSzPct val="150000"/>
              <a:buFont typeface="Arial" panose="020B0604020202020204" pitchFamily="34" charset="0"/>
              <a:buChar char="•"/>
            </a:pPr>
            <a:r>
              <a:rPr lang="it-IT" sz="2000">
                <a:latin typeface="Century Gothic" panose="020B0502020202020204" pitchFamily="34" charset="0"/>
              </a:rPr>
              <a:t>Chi possiede cosa</a:t>
            </a:r>
          </a:p>
          <a:p>
            <a:pPr marL="342900" indent="-342900" rtl="0">
              <a:lnSpc>
                <a:spcPct val="150000"/>
              </a:lnSpc>
              <a:spcBef>
                <a:spcPts val="400"/>
              </a:spcBef>
              <a:buClr>
                <a:srgbClr val="FEAD27"/>
              </a:buClr>
              <a:buSzPct val="150000"/>
              <a:buFont typeface="Arial" panose="020B0604020202020204" pitchFamily="34" charset="0"/>
              <a:buChar char="•"/>
            </a:pPr>
            <a:r>
              <a:rPr lang="it-IT" sz="2000">
                <a:latin typeface="Century Gothic" panose="020B0502020202020204" pitchFamily="34" charset="0"/>
              </a:rPr>
              <a:t>Dove i team stanno cambiando rotta</a:t>
            </a:r>
          </a:p>
          <a:p>
            <a:pPr marL="342900" indent="-342900" rtl="0">
              <a:lnSpc>
                <a:spcPct val="150000"/>
              </a:lnSpc>
              <a:spcBef>
                <a:spcPts val="400"/>
              </a:spcBef>
              <a:buClr>
                <a:srgbClr val="FEAD27"/>
              </a:buClr>
              <a:buSzPct val="150000"/>
              <a:buFont typeface="Arial" panose="020B0604020202020204" pitchFamily="34" charset="0"/>
              <a:buChar char="•"/>
            </a:pPr>
            <a:r>
              <a:rPr lang="it-IT" sz="2000">
                <a:latin typeface="Century Gothic" panose="020B0502020202020204" pitchFamily="34" charset="0"/>
              </a:rPr>
              <a:t>Feedback ricevuti durante la settimana</a:t>
            </a:r>
          </a:p>
          <a:p>
            <a:pPr marL="342900" indent="-342900" rtl="0">
              <a:lnSpc>
                <a:spcPct val="150000"/>
              </a:lnSpc>
              <a:spcBef>
                <a:spcPts val="400"/>
              </a:spcBef>
              <a:buClr>
                <a:srgbClr val="FEAD27"/>
              </a:buClr>
              <a:buSzPct val="150000"/>
              <a:buFont typeface="Arial" panose="020B0604020202020204" pitchFamily="34" charset="0"/>
              <a:buChar char="•"/>
            </a:pPr>
            <a:r>
              <a:rPr lang="it-IT" sz="2000">
                <a:latin typeface="Century Gothic" panose="020B0502020202020204" pitchFamily="34" charset="0"/>
              </a:rPr>
              <a:t>ecc.</a:t>
            </a:r>
          </a:p>
        </p:txBody>
      </p:sp>
      <p:pic>
        <p:nvPicPr>
          <p:cNvPr id="9" name="Picture 8" descr="Shape, background pattern&#10;&#10;Description automatically generated">
            <a:extLst>
              <a:ext uri="{FF2B5EF4-FFF2-40B4-BE49-F238E27FC236}">
                <a16:creationId xmlns:a16="http://schemas.microsoft.com/office/drawing/2014/main" id="{4C8B612D-7F11-C848-BCE9-D9508CFCF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8408" y="909582"/>
            <a:ext cx="4800600" cy="58039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8CC600F-66F9-924F-9D7D-89F08F8D4232}"/>
              </a:ext>
            </a:extLst>
          </p:cNvPr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rgbClr val="FEAD27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0148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rand-Strategy-Presentation-Template_PowerPoint" id="{5072B8BC-F743-2846-A5C9-5085C99AD20D}" vid="{9A97CBCC-1D55-0744-816E-F1A204A054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40</TotalTime>
  <Words>270</Words>
  <Application>Microsoft Office PowerPoint</Application>
  <PresentationFormat>Widescreen</PresentationFormat>
  <Paragraphs>79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 Gothic</vt:lpstr>
      <vt:lpstr>Wingdings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Yang Li</cp:lastModifiedBy>
  <cp:revision>9</cp:revision>
  <dcterms:created xsi:type="dcterms:W3CDTF">2022-04-04T15:53:12Z</dcterms:created>
  <dcterms:modified xsi:type="dcterms:W3CDTF">2024-03-10T04:35:57Z</dcterms:modified>
</cp:coreProperties>
</file>