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56" r:id="rId3"/>
    <p:sldId id="354" r:id="rId4"/>
    <p:sldId id="357" r:id="rId5"/>
    <p:sldId id="358" r:id="rId6"/>
    <p:sldId id="352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D02"/>
    <a:srgbClr val="00BD32"/>
    <a:srgbClr val="EAEEF3"/>
    <a:srgbClr val="E3EAF6"/>
    <a:srgbClr val="5B7191"/>
    <a:srgbClr val="CDD5DD"/>
    <a:srgbClr val="74859B"/>
    <a:srgbClr val="C4D2E7"/>
    <a:srgbClr val="F0A622"/>
    <a:srgbClr val="5E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DE225-F254-430C-8BF8-503136805851}" v="15" dt="2023-09-24T18:49:06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582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E1DE225-F254-430C-8BF8-503136805851}"/>
    <pc:docChg chg="undo custSel addSld delSld modSld">
      <pc:chgData name="Bess Dunlevy" userId="dd4b9a8537dbe9d0" providerId="LiveId" clId="{2E1DE225-F254-430C-8BF8-503136805851}" dt="2023-09-24T18:50:24.448" v="517" actId="20577"/>
      <pc:docMkLst>
        <pc:docMk/>
      </pc:docMkLst>
      <pc:sldChg chg="addSp delSp modSp mod">
        <pc:chgData name="Bess Dunlevy" userId="dd4b9a8537dbe9d0" providerId="LiveId" clId="{2E1DE225-F254-430C-8BF8-503136805851}" dt="2023-09-24T18:40:49.074" v="125" actId="14100"/>
        <pc:sldMkLst>
          <pc:docMk/>
          <pc:sldMk cId="1750150145" sldId="258"/>
        </pc:sldMkLst>
        <pc:spChg chg="mod">
          <ac:chgData name="Bess Dunlevy" userId="dd4b9a8537dbe9d0" providerId="LiveId" clId="{2E1DE225-F254-430C-8BF8-503136805851}" dt="2023-09-24T18:39:57.979" v="107" actId="113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2E1DE225-F254-430C-8BF8-503136805851}" dt="2023-09-24T18:39:12.314" v="64" actId="20577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2E1DE225-F254-430C-8BF8-503136805851}" dt="2023-09-24T18:40:02.915" v="108" actId="478"/>
          <ac:grpSpMkLst>
            <pc:docMk/>
            <pc:sldMk cId="1750150145" sldId="258"/>
            <ac:grpSpMk id="14" creationId="{273E4A99-8E98-9C49-BEA2-1DA828E7F9B3}"/>
          </ac:grpSpMkLst>
        </pc:grpChg>
        <pc:graphicFrameChg chg="mod modGraphic">
          <ac:chgData name="Bess Dunlevy" userId="dd4b9a8537dbe9d0" providerId="LiveId" clId="{2E1DE225-F254-430C-8BF8-503136805851}" dt="2023-09-24T18:40:49.074" v="125" actId="14100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mod">
          <ac:chgData name="Bess Dunlevy" userId="dd4b9a8537dbe9d0" providerId="LiveId" clId="{2E1DE225-F254-430C-8BF8-503136805851}" dt="2023-09-24T18:40:35.329" v="122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2E1DE225-F254-430C-8BF8-503136805851}" dt="2023-09-24T18:40:46.652" v="124" actId="1076"/>
          <ac:picMkLst>
            <pc:docMk/>
            <pc:sldMk cId="1750150145" sldId="258"/>
            <ac:picMk id="7" creationId="{02AB535F-B245-C867-4B68-26D2C0A5679F}"/>
          </ac:picMkLst>
        </pc:pic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521696607" sldId="316"/>
        </pc:sldMkLst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3424029325" sldId="349"/>
        </pc:sldMkLst>
      </pc:sldChg>
      <pc:sldChg chg="modSp mod">
        <pc:chgData name="Bess Dunlevy" userId="dd4b9a8537dbe9d0" providerId="LiveId" clId="{2E1DE225-F254-430C-8BF8-503136805851}" dt="2023-09-24T18:50:24.448" v="517" actId="20577"/>
        <pc:sldMkLst>
          <pc:docMk/>
          <pc:sldMk cId="822524391" sldId="352"/>
        </pc:sldMkLst>
        <pc:spChg chg="mod">
          <ac:chgData name="Bess Dunlevy" userId="dd4b9a8537dbe9d0" providerId="LiveId" clId="{2E1DE225-F254-430C-8BF8-503136805851}" dt="2023-09-24T18:50:24.448" v="517" actId="20577"/>
          <ac:spMkLst>
            <pc:docMk/>
            <pc:sldMk cId="822524391" sldId="352"/>
            <ac:spMk id="3" creationId="{270A9623-7F8A-4726-366D-6D29AB53CC22}"/>
          </ac:spMkLst>
        </pc:sp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4143605091" sldId="353"/>
        </pc:sldMkLst>
      </pc:sldChg>
      <pc:sldChg chg="addSp delSp modSp mod">
        <pc:chgData name="Bess Dunlevy" userId="dd4b9a8537dbe9d0" providerId="LiveId" clId="{2E1DE225-F254-430C-8BF8-503136805851}" dt="2023-09-24T18:46:41.821" v="409" actId="255"/>
        <pc:sldMkLst>
          <pc:docMk/>
          <pc:sldMk cId="2730906278" sldId="354"/>
        </pc:sldMkLst>
        <pc:spChg chg="mod">
          <ac:chgData name="Bess Dunlevy" userId="dd4b9a8537dbe9d0" providerId="LiveId" clId="{2E1DE225-F254-430C-8BF8-503136805851}" dt="2023-09-24T18:42:39.140" v="250" actId="20577"/>
          <ac:spMkLst>
            <pc:docMk/>
            <pc:sldMk cId="2730906278" sldId="354"/>
            <ac:spMk id="2" creationId="{0393E66C-59EC-815F-C71C-F933935F5F70}"/>
          </ac:spMkLst>
        </pc:spChg>
        <pc:spChg chg="add mod">
          <ac:chgData name="Bess Dunlevy" userId="dd4b9a8537dbe9d0" providerId="LiveId" clId="{2E1DE225-F254-430C-8BF8-503136805851}" dt="2023-09-24T18:42:40.714" v="251"/>
          <ac:spMkLst>
            <pc:docMk/>
            <pc:sldMk cId="2730906278" sldId="354"/>
            <ac:spMk id="3" creationId="{97576BC2-C8C7-41FF-E31C-27CECA28EB44}"/>
          </ac:spMkLst>
        </pc:spChg>
        <pc:spChg chg="add mod">
          <ac:chgData name="Bess Dunlevy" userId="dd4b9a8537dbe9d0" providerId="LiveId" clId="{2E1DE225-F254-430C-8BF8-503136805851}" dt="2023-09-24T18:46:34.056" v="408" actId="1076"/>
          <ac:spMkLst>
            <pc:docMk/>
            <pc:sldMk cId="2730906278" sldId="354"/>
            <ac:spMk id="8" creationId="{60668356-C3ED-6749-F5C7-E8C98EA3A82E}"/>
          </ac:spMkLst>
        </pc:spChg>
        <pc:graphicFrameChg chg="modGraphic">
          <ac:chgData name="Bess Dunlevy" userId="dd4b9a8537dbe9d0" providerId="LiveId" clId="{2E1DE225-F254-430C-8BF8-503136805851}" dt="2023-09-24T18:45:57.720" v="401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del modGraphic">
          <ac:chgData name="Bess Dunlevy" userId="dd4b9a8537dbe9d0" providerId="LiveId" clId="{2E1DE225-F254-430C-8BF8-503136805851}" dt="2023-09-24T18:43:15.565" v="273" actId="478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graphicFrameChg chg="add mod modGraphic">
          <ac:chgData name="Bess Dunlevy" userId="dd4b9a8537dbe9d0" providerId="LiveId" clId="{2E1DE225-F254-430C-8BF8-503136805851}" dt="2023-09-24T18:46:41.821" v="409" actId="255"/>
          <ac:graphicFrameMkLst>
            <pc:docMk/>
            <pc:sldMk cId="2730906278" sldId="354"/>
            <ac:graphicFrameMk id="7" creationId="{CED6F72D-3346-1066-BFF0-13CCC9EAB68C}"/>
          </ac:graphicFrameMkLst>
        </pc:graphicFrame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6340286" sldId="355"/>
        </pc:sldMkLst>
      </pc:sldChg>
      <pc:sldChg chg="addSp delSp modSp mod">
        <pc:chgData name="Bess Dunlevy" userId="dd4b9a8537dbe9d0" providerId="LiveId" clId="{2E1DE225-F254-430C-8BF8-503136805851}" dt="2023-09-24T18:42:16.871" v="233" actId="1076"/>
        <pc:sldMkLst>
          <pc:docMk/>
          <pc:sldMk cId="1179924037" sldId="356"/>
        </pc:sldMkLst>
        <pc:spChg chg="add mod">
          <ac:chgData name="Bess Dunlevy" userId="dd4b9a8537dbe9d0" providerId="LiveId" clId="{2E1DE225-F254-430C-8BF8-503136805851}" dt="2023-09-24T18:42:16.871" v="233" actId="1076"/>
          <ac:spMkLst>
            <pc:docMk/>
            <pc:sldMk cId="1179924037" sldId="356"/>
            <ac:spMk id="8" creationId="{F806DA1F-3B02-C5EC-CC3E-D07A4F162B39}"/>
          </ac:spMkLst>
        </pc:spChg>
        <pc:spChg chg="mod">
          <ac:chgData name="Bess Dunlevy" userId="dd4b9a8537dbe9d0" providerId="LiveId" clId="{2E1DE225-F254-430C-8BF8-503136805851}" dt="2023-09-24T18:41:54.821" v="208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2E1DE225-F254-430C-8BF8-503136805851}" dt="2023-09-24T18:41:14.175" v="142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2E1DE225-F254-430C-8BF8-503136805851}" dt="2023-09-24T18:41:20.152" v="160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2E1DE225-F254-430C-8BF8-503136805851}" dt="2023-09-24T18:41:27.523" v="173" actId="20577"/>
          <ac:spMkLst>
            <pc:docMk/>
            <pc:sldMk cId="1179924037" sldId="356"/>
            <ac:spMk id="47" creationId="{2548BEE3-A974-DC4E-9E9C-1EE7CFD5EF06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2E1DE225-F254-430C-8BF8-503136805851}" dt="2023-09-24T18:41:37.867" v="176" actId="1076"/>
          <ac:spMkLst>
            <pc:docMk/>
            <pc:sldMk cId="1179924037" sldId="356"/>
            <ac:spMk id="51" creationId="{268A1D8F-ED63-8F48-B9E4-4BDDDF9B48AB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3" creationId="{BDA40E49-45E7-A744-88C0-12BC470C236A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2E1DE225-F254-430C-8BF8-503136805851}" dt="2023-09-24T18:41:34.642" v="175" actId="1076"/>
          <ac:spMkLst>
            <pc:docMk/>
            <pc:sldMk cId="1179924037" sldId="356"/>
            <ac:spMk id="64" creationId="{D29DD01A-13BF-744A-9B64-9D86AC88EDDE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65" creationId="{DCAE84B5-A598-8941-B4AD-51887AC426D8}"/>
          </ac:spMkLst>
        </pc:spChg>
      </pc:sldChg>
      <pc:sldChg chg="delSp modSp add mod">
        <pc:chgData name="Bess Dunlevy" userId="dd4b9a8537dbe9d0" providerId="LiveId" clId="{2E1DE225-F254-430C-8BF8-503136805851}" dt="2023-09-24T18:47:37.332" v="417" actId="14100"/>
        <pc:sldMkLst>
          <pc:docMk/>
          <pc:sldMk cId="2119682468" sldId="357"/>
        </pc:sldMkLst>
        <pc:spChg chg="mod">
          <ac:chgData name="Bess Dunlevy" userId="dd4b9a8537dbe9d0" providerId="LiveId" clId="{2E1DE225-F254-430C-8BF8-503136805851}" dt="2023-09-24T18:43:01.101" v="271" actId="20577"/>
          <ac:spMkLst>
            <pc:docMk/>
            <pc:sldMk cId="2119682468" sldId="357"/>
            <ac:spMk id="2" creationId="{0393E66C-59EC-815F-C71C-F933935F5F70}"/>
          </ac:spMkLst>
        </pc:spChg>
        <pc:graphicFrameChg chg="del">
          <ac:chgData name="Bess Dunlevy" userId="dd4b9a8537dbe9d0" providerId="LiveId" clId="{2E1DE225-F254-430C-8BF8-503136805851}" dt="2023-09-24T18:47:00.689" v="410" actId="478"/>
          <ac:graphicFrameMkLst>
            <pc:docMk/>
            <pc:sldMk cId="2119682468" sldId="357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2E1DE225-F254-430C-8BF8-503136805851}" dt="2023-09-24T18:47:37.332" v="417" actId="14100"/>
          <ac:graphicFrameMkLst>
            <pc:docMk/>
            <pc:sldMk cId="2119682468" sldId="357"/>
            <ac:graphicFrameMk id="6" creationId="{3F1730E7-B586-1F4C-BD66-72192756CCC4}"/>
          </ac:graphicFrameMkLst>
        </pc:graphicFrameChg>
      </pc:sldChg>
      <pc:sldChg chg="modSp add mod">
        <pc:chgData name="Bess Dunlevy" userId="dd4b9a8537dbe9d0" providerId="LiveId" clId="{2E1DE225-F254-430C-8BF8-503136805851}" dt="2023-09-24T18:49:06.725" v="514" actId="20577"/>
        <pc:sldMkLst>
          <pc:docMk/>
          <pc:sldMk cId="644799710" sldId="358"/>
        </pc:sldMkLst>
        <pc:spChg chg="mod">
          <ac:chgData name="Bess Dunlevy" userId="dd4b9a8537dbe9d0" providerId="LiveId" clId="{2E1DE225-F254-430C-8BF8-503136805851}" dt="2023-09-24T18:48:01.479" v="436" actId="20577"/>
          <ac:spMkLst>
            <pc:docMk/>
            <pc:sldMk cId="644799710" sldId="358"/>
            <ac:spMk id="2" creationId="{0393E66C-59EC-815F-C71C-F933935F5F70}"/>
          </ac:spMkLst>
        </pc:spChg>
        <pc:graphicFrameChg chg="mod modGraphic">
          <ac:chgData name="Bess Dunlevy" userId="dd4b9a8537dbe9d0" providerId="LiveId" clId="{2E1DE225-F254-430C-8BF8-503136805851}" dt="2023-09-24T18:49:06.725" v="514" actId="20577"/>
          <ac:graphicFrameMkLst>
            <pc:docMk/>
            <pc:sldMk cId="644799710" sldId="358"/>
            <ac:graphicFrameMk id="6" creationId="{3F1730E7-B586-1F4C-BD66-72192756CC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11839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27727" y="307317"/>
            <a:ext cx="3065686" cy="609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POWERPOINT DI REPORT SULLO STATO DEL PROGETTO MENSILE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 PROGETTO</a:t>
            </a:r>
          </a:p>
          <a:p>
            <a:pPr rtl="0"/>
            <a:r>
              <a:rPr lang="it-IT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MESE</a:t>
            </a:r>
          </a:p>
          <a:p>
            <a:pPr rtl="0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Telefono di contatto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web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700977"/>
              </p:ext>
            </p:extLst>
          </p:nvPr>
        </p:nvGraphicFramePr>
        <p:xfrm>
          <a:off x="285571" y="5824152"/>
          <a:ext cx="11671893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651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3025355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81639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96078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79683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832487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APPROVATO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 descr="Side view of a white calendar">
            <a:extLst>
              <a:ext uri="{FF2B5EF4-FFF2-40B4-BE49-F238E27FC236}">
                <a16:creationId xmlns:a16="http://schemas.microsoft.com/office/drawing/2014/main" id="{02AB535F-B245-C867-4B68-26D2C0A56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07" y="2239183"/>
            <a:ext cx="4922758" cy="32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REPORT DI STATO DEL PROGETTO (MESE) | SOMMARIO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338265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STATO DEL PROGETTO QUESTO MESE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7" y="2779833"/>
            <a:ext cx="448130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COMPONENTI DEL PROGETTO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LAVORO IN ARRIVO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944668" y="5550086"/>
            <a:ext cx="150393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COMMENTI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291268" y="5132205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6DA1F-3B02-C5EC-CC3E-D07A4F162B39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MESE</a:t>
            </a:r>
          </a:p>
          <a:p>
            <a:pPr algn="r" rtl="0"/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ANNO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816840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3852777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863171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NOME DEL PROGETTO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CODICE PROGETTO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PROJECT MANAGER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Nome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DATA DI IMMISSIONE STATO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PERIODO COPERTO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GG/MM/AA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DATA DI COMPLETAMENTO </a:t>
                      </a:r>
                      <a:br>
                        <a:rPr lang="en-US" sz="10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PREVISTA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6333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STATO DEL PROGETTO QUESTO MESE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MESE</a:t>
            </a:r>
          </a:p>
          <a:p>
            <a:pPr algn="r" rtl="0"/>
            <a:r>
              <a:rPr lang="it-IT" sz="1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D6F72D-3346-1066-BFF0-13CCC9EA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11820"/>
              </p:ext>
            </p:extLst>
          </p:nvPr>
        </p:nvGraphicFramePr>
        <p:xfrm>
          <a:off x="451134" y="2467608"/>
          <a:ext cx="11431896" cy="414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404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8299492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</a:tblGrid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STATO COMPLESSIVO </a:t>
                      </a:r>
                      <a:br>
                        <a:rPr lang="it-IT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DEL PROGETTO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     PROGRESSO BLOCCATO  </a:t>
                      </a: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|</a:t>
                      </a:r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it-IT" sz="1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PROGETTO A RISCHIO  </a:t>
                      </a:r>
                      <a:r>
                        <a:rPr lang="it-IT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|</a:t>
                      </a:r>
                      <a:r>
                        <a:rPr lang="it-IT" sz="16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it-IT" sz="1600" u="none" strike="noStrike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PROGETTO IN SALUTE</a:t>
                      </a:r>
                      <a:endParaRPr lang="it-IT" sz="1800" u="none" strike="noStrike" dirty="0">
                        <a:solidFill>
                          <a:schemeClr val="accent6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RIEPILOGO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Inserisci qui le informazioni sullo stato complessivo e i punti salienti: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“Riguadagnato tempo perso nell'ultimo periodo”,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“QA iniziato due giorni prima del previsto”,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“Ritardo nel feedback del cliente, anche se minimo”.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0668356-C3ED-6749-F5C7-E8C98EA3A82E}"/>
              </a:ext>
            </a:extLst>
          </p:cNvPr>
          <p:cNvSpPr/>
          <p:nvPr/>
        </p:nvSpPr>
        <p:spPr>
          <a:xfrm>
            <a:off x="6496050" y="3000375"/>
            <a:ext cx="2647950" cy="10763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20889"/>
              </p:ext>
            </p:extLst>
          </p:nvPr>
        </p:nvGraphicFramePr>
        <p:xfrm>
          <a:off x="451134" y="1081576"/>
          <a:ext cx="11431896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PROPRIETARIO / 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NON SUPERATO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Nome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SCHEDULAZIONE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IN SALUTE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Nome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QUALITÀ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 RISCHIO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Nome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Note e commenti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AMBITO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</a:rPr>
                        <a:t>PROGRESSI INTERROTTI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Nome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RISCHI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OSTACOLI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5402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COMPONENTI DEL PROGETTO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MESE</a:t>
            </a:r>
          </a:p>
          <a:p>
            <a:pPr algn="r" rtl="0"/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ANNO</a:t>
            </a:r>
          </a:p>
        </p:txBody>
      </p:sp>
    </p:spTree>
    <p:extLst>
      <p:ext uri="{BB962C8B-B14F-4D97-AF65-F5344CB8AC3E}">
        <p14:creationId xmlns:p14="http://schemas.microsoft.com/office/powerpoint/2010/main" val="211968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17652"/>
              </p:ext>
            </p:extLst>
          </p:nvPr>
        </p:nvGraphicFramePr>
        <p:xfrm>
          <a:off x="451134" y="1081576"/>
          <a:ext cx="11461990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032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DETTAGLI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NON SUPERATO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Dettagli sui prossimi lavori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IN SALUTE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Dettagli sui prossimi lavori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 RISCHIO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Dettagli sui prossimi lavori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</a:rPr>
                        <a:t>PROGRESSI INTERROTTI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Dettagli sui prossimi lavori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433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LAVORO IN ARRIVO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MESE</a:t>
            </a:r>
          </a:p>
          <a:p>
            <a:pPr algn="r" rtl="0"/>
            <a:r>
              <a:rPr lang="it-IT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ANNO</a:t>
            </a:r>
          </a:p>
        </p:txBody>
      </p:sp>
    </p:spTree>
    <p:extLst>
      <p:ext uri="{BB962C8B-B14F-4D97-AF65-F5344CB8AC3E}">
        <p14:creationId xmlns:p14="http://schemas.microsoft.com/office/powerpoint/2010/main" val="64479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09769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849360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NOME DEL MEMBRO DEL TEAM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effectLst/>
                          <a:latin typeface="Century Gothic" panose="020B0502020202020204" pitchFamily="34" charset="0"/>
                        </a:rPr>
                        <a:t>NOTE/COMMENTI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commenti...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commenti...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commenti...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COMMENTI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98448"/>
              </p:ext>
            </p:extLst>
          </p:nvPr>
        </p:nvGraphicFramePr>
        <p:xfrm>
          <a:off x="787791" y="1050352"/>
          <a:ext cx="10098746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8746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64</TotalTime>
  <Words>424</Words>
  <Application>Microsoft Office PowerPoint</Application>
  <PresentationFormat>Widescreen</PresentationFormat>
  <Paragraphs>129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Yang Li</cp:lastModifiedBy>
  <cp:revision>5</cp:revision>
  <dcterms:created xsi:type="dcterms:W3CDTF">2021-06-14T19:29:14Z</dcterms:created>
  <dcterms:modified xsi:type="dcterms:W3CDTF">2024-03-10T04:20:51Z</dcterms:modified>
</cp:coreProperties>
</file>