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342" r:id="rId2"/>
    <p:sldId id="399" r:id="rId3"/>
    <p:sldId id="353" r:id="rId4"/>
    <p:sldId id="367" r:id="rId5"/>
    <p:sldId id="400" r:id="rId6"/>
    <p:sldId id="401" r:id="rId7"/>
    <p:sldId id="402" r:id="rId8"/>
    <p:sldId id="403" r:id="rId9"/>
    <p:sldId id="404" r:id="rId10"/>
    <p:sldId id="405" r:id="rId11"/>
    <p:sldId id="375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8F0F"/>
    <a:srgbClr val="FFE497"/>
    <a:srgbClr val="D63519"/>
    <a:srgbClr val="D6A3BB"/>
    <a:srgbClr val="A26C0B"/>
    <a:srgbClr val="B2760B"/>
    <a:srgbClr val="FFF5DE"/>
    <a:srgbClr val="FFF3BA"/>
    <a:srgbClr val="FFD36D"/>
    <a:srgbClr val="4F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EA0E1B-EF4F-4309-9803-D8B9A2BB2623}" v="7" dt="2023-09-24T17:54:19.9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7" autoAdjust="0"/>
    <p:restoredTop sz="96327"/>
  </p:normalViewPr>
  <p:slideViewPr>
    <p:cSldViewPr snapToGrid="0" snapToObjects="1">
      <p:cViewPr varScale="1">
        <p:scale>
          <a:sx n="111" d="100"/>
          <a:sy n="111" d="100"/>
        </p:scale>
        <p:origin x="306" y="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3" Type="http://schemas.openxmlformats.org/officeDocument/2006/relationships/slide" Target="slides/slide5.xml"/><Relationship Id="rId7" Type="http://schemas.openxmlformats.org/officeDocument/2006/relationships/slide" Target="slides/slide9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6" Type="http://schemas.openxmlformats.org/officeDocument/2006/relationships/slide" Target="slides/slide8.xml"/><Relationship Id="rId5" Type="http://schemas.openxmlformats.org/officeDocument/2006/relationships/slide" Target="slides/slide7.xml"/><Relationship Id="rId10" Type="http://schemas.openxmlformats.org/officeDocument/2006/relationships/slide" Target="slides/slide12.xml"/><Relationship Id="rId4" Type="http://schemas.openxmlformats.org/officeDocument/2006/relationships/slide" Target="slides/slide6.xml"/><Relationship Id="rId9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5BEA0E1B-EF4F-4309-9803-D8B9A2BB2623}"/>
    <pc:docChg chg="undo custSel modSld">
      <pc:chgData name="Bess Dunlevy" userId="dd4b9a8537dbe9d0" providerId="LiveId" clId="{5BEA0E1B-EF4F-4309-9803-D8B9A2BB2623}" dt="2023-09-24T17:54:19.916" v="157"/>
      <pc:docMkLst>
        <pc:docMk/>
      </pc:docMkLst>
      <pc:sldChg chg="modSp mod">
        <pc:chgData name="Bess Dunlevy" userId="dd4b9a8537dbe9d0" providerId="LiveId" clId="{5BEA0E1B-EF4F-4309-9803-D8B9A2BB2623}" dt="2023-09-24T17:49:16.589" v="66" actId="20577"/>
        <pc:sldMkLst>
          <pc:docMk/>
          <pc:sldMk cId="1508588292" sldId="342"/>
        </pc:sldMkLst>
        <pc:spChg chg="mod">
          <ac:chgData name="Bess Dunlevy" userId="dd4b9a8537dbe9d0" providerId="LiveId" clId="{5BEA0E1B-EF4F-4309-9803-D8B9A2BB2623}" dt="2023-09-24T17:49:09.325" v="49" actId="20577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5BEA0E1B-EF4F-4309-9803-D8B9A2BB2623}" dt="2023-09-24T17:49:16.589" v="66" actId="20577"/>
          <ac:spMkLst>
            <pc:docMk/>
            <pc:sldMk cId="1508588292" sldId="342"/>
            <ac:spMk id="36" creationId="{C7DC0BFC-32CE-0544-BDE7-E4E8CD4C8E4D}"/>
          </ac:spMkLst>
        </pc:spChg>
      </pc:sldChg>
      <pc:sldChg chg="modSp mod">
        <pc:chgData name="Bess Dunlevy" userId="dd4b9a8537dbe9d0" providerId="LiveId" clId="{5BEA0E1B-EF4F-4309-9803-D8B9A2BB2623}" dt="2023-09-24T17:51:36.379" v="147" actId="20577"/>
        <pc:sldMkLst>
          <pc:docMk/>
          <pc:sldMk cId="1179924037" sldId="353"/>
        </pc:sldMkLst>
        <pc:spChg chg="mod">
          <ac:chgData name="Bess Dunlevy" userId="dd4b9a8537dbe9d0" providerId="LiveId" clId="{5BEA0E1B-EF4F-4309-9803-D8B9A2BB2623}" dt="2023-09-24T17:51:36.379" v="147" actId="20577"/>
          <ac:spMkLst>
            <pc:docMk/>
            <pc:sldMk cId="1179924037" sldId="353"/>
            <ac:spMk id="9" creationId="{CB9D49A6-86F7-B744-828A-D7C1D9D15D8C}"/>
          </ac:spMkLst>
        </pc:spChg>
      </pc:sldChg>
      <pc:sldChg chg="addSp delSp modSp mod">
        <pc:chgData name="Bess Dunlevy" userId="dd4b9a8537dbe9d0" providerId="LiveId" clId="{5BEA0E1B-EF4F-4309-9803-D8B9A2BB2623}" dt="2023-09-24T17:53:24.408" v="151" actId="478"/>
        <pc:sldMkLst>
          <pc:docMk/>
          <pc:sldMk cId="3652727983" sldId="367"/>
        </pc:sldMkLst>
        <pc:picChg chg="add del mod">
          <ac:chgData name="Bess Dunlevy" userId="dd4b9a8537dbe9d0" providerId="LiveId" clId="{5BEA0E1B-EF4F-4309-9803-D8B9A2BB2623}" dt="2023-09-24T17:53:23.807" v="150"/>
          <ac:picMkLst>
            <pc:docMk/>
            <pc:sldMk cId="3652727983" sldId="367"/>
            <ac:picMk id="2" creationId="{F926F68E-5E9E-3BC8-D639-5D62A7D159A8}"/>
          </ac:picMkLst>
        </pc:picChg>
        <pc:picChg chg="add del">
          <ac:chgData name="Bess Dunlevy" userId="dd4b9a8537dbe9d0" providerId="LiveId" clId="{5BEA0E1B-EF4F-4309-9803-D8B9A2BB2623}" dt="2023-09-24T17:53:24.408" v="151" actId="478"/>
          <ac:picMkLst>
            <pc:docMk/>
            <pc:sldMk cId="3652727983" sldId="367"/>
            <ac:picMk id="4" creationId="{0F443B3E-2A01-5487-8BD2-F1DAAA36F306}"/>
          </ac:picMkLst>
        </pc:picChg>
      </pc:sldChg>
      <pc:sldChg chg="addSp delSp modSp mod">
        <pc:chgData name="Bess Dunlevy" userId="dd4b9a8537dbe9d0" providerId="LiveId" clId="{5BEA0E1B-EF4F-4309-9803-D8B9A2BB2623}" dt="2023-09-24T17:51:16.180" v="142" actId="29295"/>
        <pc:sldMkLst>
          <pc:docMk/>
          <pc:sldMk cId="2728107442" sldId="399"/>
        </pc:sldMkLst>
        <pc:spChg chg="mod">
          <ac:chgData name="Bess Dunlevy" userId="dd4b9a8537dbe9d0" providerId="LiveId" clId="{5BEA0E1B-EF4F-4309-9803-D8B9A2BB2623}" dt="2023-09-24T17:50:51.585" v="110" actId="14100"/>
          <ac:spMkLst>
            <pc:docMk/>
            <pc:sldMk cId="2728107442" sldId="399"/>
            <ac:spMk id="12" creationId="{E6138981-03C3-494F-8F6E-EB790F07F244}"/>
          </ac:spMkLst>
        </pc:spChg>
        <pc:spChg chg="mod">
          <ac:chgData name="Bess Dunlevy" userId="dd4b9a8537dbe9d0" providerId="LiveId" clId="{5BEA0E1B-EF4F-4309-9803-D8B9A2BB2623}" dt="2023-09-24T17:49:24.096" v="67"/>
          <ac:spMkLst>
            <pc:docMk/>
            <pc:sldMk cId="2728107442" sldId="399"/>
            <ac:spMk id="36" creationId="{C7DC0BFC-32CE-0544-BDE7-E4E8CD4C8E4D}"/>
          </ac:spMkLst>
        </pc:spChg>
        <pc:spChg chg="del mod">
          <ac:chgData name="Bess Dunlevy" userId="dd4b9a8537dbe9d0" providerId="LiveId" clId="{5BEA0E1B-EF4F-4309-9803-D8B9A2BB2623}" dt="2023-09-24T17:50:40.371" v="106" actId="478"/>
          <ac:spMkLst>
            <pc:docMk/>
            <pc:sldMk cId="2728107442" sldId="399"/>
            <ac:spMk id="92" creationId="{15002CF0-EA59-CE43-9D0C-B9955C66D425}"/>
          </ac:spMkLst>
        </pc:spChg>
        <pc:graphicFrameChg chg="mod modGraphic">
          <ac:chgData name="Bess Dunlevy" userId="dd4b9a8537dbe9d0" providerId="LiveId" clId="{5BEA0E1B-EF4F-4309-9803-D8B9A2BB2623}" dt="2023-09-24T17:50:55.241" v="111" actId="1076"/>
          <ac:graphicFrameMkLst>
            <pc:docMk/>
            <pc:sldMk cId="2728107442" sldId="399"/>
            <ac:graphicFrameMk id="2" creationId="{41EF0A05-BAC1-918A-53D7-36EA2B44B908}"/>
          </ac:graphicFrameMkLst>
        </pc:graphicFrameChg>
        <pc:picChg chg="add mod ord">
          <ac:chgData name="Bess Dunlevy" userId="dd4b9a8537dbe9d0" providerId="LiveId" clId="{5BEA0E1B-EF4F-4309-9803-D8B9A2BB2623}" dt="2023-09-24T17:51:16.180" v="142" actId="29295"/>
          <ac:picMkLst>
            <pc:docMk/>
            <pc:sldMk cId="2728107442" sldId="399"/>
            <ac:picMk id="3" creationId="{4572AAF9-AE38-D704-A296-1088FC7F400E}"/>
          </ac:picMkLst>
        </pc:picChg>
        <pc:picChg chg="del">
          <ac:chgData name="Bess Dunlevy" userId="dd4b9a8537dbe9d0" providerId="LiveId" clId="{5BEA0E1B-EF4F-4309-9803-D8B9A2BB2623}" dt="2023-09-24T17:50:06.106" v="79" actId="478"/>
          <ac:picMkLst>
            <pc:docMk/>
            <pc:sldMk cId="2728107442" sldId="399"/>
            <ac:picMk id="11" creationId="{7C8B43FF-07FE-DC4E-93B9-3BDF41733F2A}"/>
          </ac:picMkLst>
        </pc:picChg>
      </pc:sldChg>
      <pc:sldChg chg="addSp delSp modSp mod">
        <pc:chgData name="Bess Dunlevy" userId="dd4b9a8537dbe9d0" providerId="LiveId" clId="{5BEA0E1B-EF4F-4309-9803-D8B9A2BB2623}" dt="2023-09-24T17:53:40.395" v="153"/>
        <pc:sldMkLst>
          <pc:docMk/>
          <pc:sldMk cId="2827377622" sldId="400"/>
        </pc:sldMkLst>
        <pc:picChg chg="add mod">
          <ac:chgData name="Bess Dunlevy" userId="dd4b9a8537dbe9d0" providerId="LiveId" clId="{5BEA0E1B-EF4F-4309-9803-D8B9A2BB2623}" dt="2023-09-24T17:53:40.395" v="153"/>
          <ac:picMkLst>
            <pc:docMk/>
            <pc:sldMk cId="2827377622" sldId="400"/>
            <ac:picMk id="2" creationId="{194BDDCF-34AB-E489-F698-6A737BD6A481}"/>
          </ac:picMkLst>
        </pc:picChg>
        <pc:picChg chg="del">
          <ac:chgData name="Bess Dunlevy" userId="dd4b9a8537dbe9d0" providerId="LiveId" clId="{5BEA0E1B-EF4F-4309-9803-D8B9A2BB2623}" dt="2023-09-24T17:53:33.912" v="152" actId="478"/>
          <ac:picMkLst>
            <pc:docMk/>
            <pc:sldMk cId="2827377622" sldId="400"/>
            <ac:picMk id="3" creationId="{17EC2159-EAF9-731D-93FE-4F37A3285504}"/>
          </ac:picMkLst>
        </pc:picChg>
      </pc:sldChg>
      <pc:sldChg chg="addSp delSp modSp mod">
        <pc:chgData name="Bess Dunlevy" userId="dd4b9a8537dbe9d0" providerId="LiveId" clId="{5BEA0E1B-EF4F-4309-9803-D8B9A2BB2623}" dt="2023-09-24T17:54:10.903" v="155"/>
        <pc:sldMkLst>
          <pc:docMk/>
          <pc:sldMk cId="1341688866" sldId="404"/>
        </pc:sldMkLst>
        <pc:picChg chg="add mod">
          <ac:chgData name="Bess Dunlevy" userId="dd4b9a8537dbe9d0" providerId="LiveId" clId="{5BEA0E1B-EF4F-4309-9803-D8B9A2BB2623}" dt="2023-09-24T17:54:10.903" v="155"/>
          <ac:picMkLst>
            <pc:docMk/>
            <pc:sldMk cId="1341688866" sldId="404"/>
            <ac:picMk id="2" creationId="{2002154A-7551-B31E-8098-783CDAEC030D}"/>
          </ac:picMkLst>
        </pc:picChg>
        <pc:picChg chg="del">
          <ac:chgData name="Bess Dunlevy" userId="dd4b9a8537dbe9d0" providerId="LiveId" clId="{5BEA0E1B-EF4F-4309-9803-D8B9A2BB2623}" dt="2023-09-24T17:54:07.265" v="154" actId="478"/>
          <ac:picMkLst>
            <pc:docMk/>
            <pc:sldMk cId="1341688866" sldId="404"/>
            <ac:picMk id="3" creationId="{A1AD0D25-645C-2AF6-F080-C65BF7549D20}"/>
          </ac:picMkLst>
        </pc:picChg>
      </pc:sldChg>
      <pc:sldChg chg="addSp delSp modSp mod">
        <pc:chgData name="Bess Dunlevy" userId="dd4b9a8537dbe9d0" providerId="LiveId" clId="{5BEA0E1B-EF4F-4309-9803-D8B9A2BB2623}" dt="2023-09-24T17:54:19.916" v="157"/>
        <pc:sldMkLst>
          <pc:docMk/>
          <pc:sldMk cId="3890148313" sldId="405"/>
        </pc:sldMkLst>
        <pc:picChg chg="add mod">
          <ac:chgData name="Bess Dunlevy" userId="dd4b9a8537dbe9d0" providerId="LiveId" clId="{5BEA0E1B-EF4F-4309-9803-D8B9A2BB2623}" dt="2023-09-24T17:54:19.916" v="157"/>
          <ac:picMkLst>
            <pc:docMk/>
            <pc:sldMk cId="3890148313" sldId="405"/>
            <ac:picMk id="2" creationId="{5AC45225-9B5F-968D-BEB0-921405A5D5F5}"/>
          </ac:picMkLst>
        </pc:picChg>
        <pc:picChg chg="del">
          <ac:chgData name="Bess Dunlevy" userId="dd4b9a8537dbe9d0" providerId="LiveId" clId="{5BEA0E1B-EF4F-4309-9803-D8B9A2BB2623}" dt="2023-09-24T17:54:19.482" v="156" actId="478"/>
          <ac:picMkLst>
            <pc:docMk/>
            <pc:sldMk cId="3890148313" sldId="405"/>
            <ac:picMk id="3" creationId="{BF115C65-2ECA-BFBD-1177-158E74AD8E0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it-IT" smtClean="0"/>
              <a:t>3/10/2024</a:t>
            </a:fld>
            <a:endParaRPr lang="it-I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dirty="0"/>
              <a:t>Edit Master text styles</a:t>
            </a:r>
          </a:p>
          <a:p>
            <a:pPr lvl="1"/>
            <a:r>
              <a:rPr lang="it-IT" dirty="0"/>
              <a:t>Second level</a:t>
            </a:r>
          </a:p>
          <a:p>
            <a:pPr lvl="2"/>
            <a:r>
              <a:rPr lang="it-IT" dirty="0"/>
              <a:t>Third level</a:t>
            </a:r>
          </a:p>
          <a:p>
            <a:pPr lvl="3"/>
            <a:r>
              <a:rPr lang="it-IT" dirty="0"/>
              <a:t>Fourth level</a:t>
            </a:r>
          </a:p>
          <a:p>
            <a:pPr lvl="4"/>
            <a:r>
              <a:rPr lang="it-IT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12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09107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84845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748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9122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39298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091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962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4846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2459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Образец текста</a:t>
            </a:r>
          </a:p>
          <a:p>
            <a:pPr lvl="1"/>
            <a:r>
              <a:rPr lang="it-IT" dirty="0"/>
              <a:t>Второй уровень</a:t>
            </a:r>
          </a:p>
          <a:p>
            <a:pPr lvl="2"/>
            <a:r>
              <a:rPr lang="it-IT" dirty="0"/>
              <a:t>Третий уровень</a:t>
            </a:r>
          </a:p>
          <a:p>
            <a:pPr lvl="3"/>
            <a:r>
              <a:rPr lang="it-IT" dirty="0"/>
              <a:t>Четвертый уровень</a:t>
            </a:r>
          </a:p>
          <a:p>
            <a:pPr lvl="4"/>
            <a:r>
              <a:rPr lang="it-IT" dirty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it-IT" smtClean="0"/>
              <a:t>3/10/2024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118390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557373" y="317165"/>
            <a:ext cx="2660352" cy="529131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0578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POWERPOINT DI REPORT SULLO STATO DEL PROGETTO IT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PRESENTAZIONE DEL REPORT SULLO STATO DEL PROGETTO IT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02D8FA-97A9-1F4C-B19E-615D761DF0CF}"/>
              </a:ext>
            </a:extLst>
          </p:cNvPr>
          <p:cNvSpPr txBox="1"/>
          <p:nvPr/>
        </p:nvSpPr>
        <p:spPr>
          <a:xfrm>
            <a:off x="552993" y="2628781"/>
            <a:ext cx="6145982" cy="3265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50000"/>
              </a:lnSpc>
            </a:pPr>
            <a:r>
              <a:rPr lang="it-IT" sz="2000" dirty="0">
                <a:latin typeface="Century Gothic" panose="020B0502020202020204" pitchFamily="34" charset="0"/>
              </a:rPr>
              <a:t>Usa il Modello di dashboard di progetto IT in Excel per inserire i dati che popoleranno i diagrammi e i grafici della tua dashboard.  Inserisci gli screenshot di ogni elemento nelle slide seguenti per creare la tua presentazione della dashboard di progetto IT. </a:t>
            </a:r>
          </a:p>
          <a:p>
            <a:pPr rtl="0">
              <a:lnSpc>
                <a:spcPct val="150000"/>
              </a:lnSpc>
            </a:pPr>
            <a:r>
              <a:rPr lang="it-IT" sz="2000" dirty="0">
                <a:latin typeface="Century Gothic" panose="020B0502020202020204" pitchFamily="34" charset="0"/>
              </a:rPr>
              <a:t> 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C8B43FF-07FE-DC4E-93B9-3BDF41733F2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071487" y="1922224"/>
            <a:ext cx="3567521" cy="431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ELEMENTI IN ATTESA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4439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6. ELEMENTI IN ATTESA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C45225-9B5F-968D-BEB0-921405A5D5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4" t="56547" r="-244" b="1890"/>
          <a:stretch/>
        </p:blipFill>
        <p:spPr>
          <a:xfrm>
            <a:off x="227940" y="2162095"/>
            <a:ext cx="8065371" cy="253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148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 descr="Completed with solid fill">
            <a:extLst>
              <a:ext uri="{FF2B5EF4-FFF2-40B4-BE49-F238E27FC236}">
                <a16:creationId xmlns:a16="http://schemas.microsoft.com/office/drawing/2014/main" id="{72956F95-6DA7-5146-9209-07B90796D5E5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8393723" y="3429000"/>
            <a:ext cx="3718055" cy="37180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484848"/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RIEPILOGO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27991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7. RIEPILOGO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F0FC30-93FE-C548-A8F1-3908088EEC39}"/>
              </a:ext>
            </a:extLst>
          </p:cNvPr>
          <p:cNvSpPr txBox="1"/>
          <p:nvPr/>
        </p:nvSpPr>
        <p:spPr>
          <a:xfrm>
            <a:off x="808892" y="1043354"/>
            <a:ext cx="8654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dirty="0">
                <a:latin typeface="Century Gothic" panose="020B0502020202020204" pitchFamily="34" charset="0"/>
              </a:rPr>
              <a:t>Includi qualsiasi altra informazione critica. </a:t>
            </a:r>
          </a:p>
        </p:txBody>
      </p:sp>
    </p:spTree>
    <p:extLst>
      <p:ext uri="{BB962C8B-B14F-4D97-AF65-F5344CB8AC3E}">
        <p14:creationId xmlns:p14="http://schemas.microsoft.com/office/powerpoint/2010/main" val="370049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517668"/>
              </p:ext>
            </p:extLst>
          </p:nvPr>
        </p:nvGraphicFramePr>
        <p:xfrm>
          <a:off x="787791" y="1050352"/>
          <a:ext cx="10107372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07372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72AAF9-AE38-D704-A296-1088FC7F400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6000"/>
          </a:blip>
          <a:srcRect/>
          <a:stretch/>
        </p:blipFill>
        <p:spPr>
          <a:xfrm>
            <a:off x="7107105" y="255512"/>
            <a:ext cx="4997547" cy="6042007"/>
          </a:xfrm>
          <a:prstGeom prst="rect">
            <a:avLst/>
          </a:prstGeom>
        </p:spPr>
      </p:pic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PRESENTAZIONE DEL REPORT SULLO STATO DEL PROGETTO IT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138981-03C3-494F-8F6E-EB790F07F244}"/>
              </a:ext>
            </a:extLst>
          </p:cNvPr>
          <p:cNvSpPr txBox="1"/>
          <p:nvPr/>
        </p:nvSpPr>
        <p:spPr>
          <a:xfrm>
            <a:off x="0" y="849644"/>
            <a:ext cx="121911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48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NOME DEL PROGETTO IT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1EF0A05-BAC1-918A-53D7-36EA2B44B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707290"/>
              </p:ext>
            </p:extLst>
          </p:nvPr>
        </p:nvGraphicFramePr>
        <p:xfrm>
          <a:off x="345821" y="2097322"/>
          <a:ext cx="11499546" cy="12535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33182">
                  <a:extLst>
                    <a:ext uri="{9D8B030D-6E8A-4147-A177-3AD203B41FA5}">
                      <a16:colId xmlns:a16="http://schemas.microsoft.com/office/drawing/2014/main" val="308985738"/>
                    </a:ext>
                  </a:extLst>
                </a:gridCol>
                <a:gridCol w="3833182">
                  <a:extLst>
                    <a:ext uri="{9D8B030D-6E8A-4147-A177-3AD203B41FA5}">
                      <a16:colId xmlns:a16="http://schemas.microsoft.com/office/drawing/2014/main" val="2844705123"/>
                    </a:ext>
                  </a:extLst>
                </a:gridCol>
                <a:gridCol w="3833182">
                  <a:extLst>
                    <a:ext uri="{9D8B030D-6E8A-4147-A177-3AD203B41FA5}">
                      <a16:colId xmlns:a16="http://schemas.microsoft.com/office/drawing/2014/main" val="2942674131"/>
                    </a:ext>
                  </a:extLst>
                </a:gridCol>
              </a:tblGrid>
              <a:tr h="478006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u="none" strike="noStrike" dirty="0">
                          <a:effectLst/>
                          <a:latin typeface="Century Gothic" panose="020B0502020202020204" pitchFamily="34" charset="0"/>
                        </a:rPr>
                        <a:t>DATA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u="none" strike="noStrike" dirty="0">
                          <a:effectLst/>
                          <a:latin typeface="Century Gothic" panose="020B0502020202020204" pitchFamily="34" charset="0"/>
                        </a:rPr>
                        <a:t>STATO DEL PROGETTO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u="none" strike="noStrike" dirty="0">
                          <a:effectLst/>
                          <a:latin typeface="Century Gothic" panose="020B0502020202020204" pitchFamily="34" charset="0"/>
                        </a:rPr>
                        <a:t>% COMPLETAMENTO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062293"/>
                  </a:ext>
                </a:extLst>
              </a:tr>
              <a:tr h="77550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GG/MM/AA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In corso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918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107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0" y="6477000"/>
            <a:ext cx="11747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PRESENTAZIONE DEL REPORT DI STATO DEL PROGETTO IT</a:t>
            </a:r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cs typeface="Arial" charset="0"/>
              </a:rPr>
              <a:t> </a:t>
            </a:r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| SOMMARIO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2502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SOMMARIO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087209E-8C45-1E47-A06D-D69E46F1665D}"/>
              </a:ext>
            </a:extLst>
          </p:cNvPr>
          <p:cNvSpPr txBox="1"/>
          <p:nvPr/>
        </p:nvSpPr>
        <p:spPr>
          <a:xfrm>
            <a:off x="883564" y="938682"/>
            <a:ext cx="4270894" cy="466954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it-IT" sz="2400" dirty="0">
                <a:latin typeface="Century Gothic" panose="020B0502020202020204" pitchFamily="34" charset="0"/>
              </a:rPr>
              <a:t>Dati della dashboard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it-IT" sz="2400" dirty="0">
                <a:latin typeface="Century Gothic" panose="020B0502020202020204" pitchFamily="34" charset="0"/>
              </a:rPr>
              <a:t>Timeline attività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it-IT" sz="2400" dirty="0">
                <a:latin typeface="Century Gothic" panose="020B0502020202020204" pitchFamily="34" charset="0"/>
              </a:rPr>
              <a:t>Stato attività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it-IT" sz="2400" dirty="0">
                <a:latin typeface="Century Gothic" panose="020B0502020202020204" pitchFamily="34" charset="0"/>
              </a:rPr>
              <a:t>Priorità attività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it-IT" sz="2400" dirty="0">
                <a:latin typeface="Century Gothic" panose="020B0502020202020204" pitchFamily="34" charset="0"/>
              </a:rPr>
              <a:t>Budget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it-IT" sz="2400" dirty="0">
                <a:latin typeface="Century Gothic" panose="020B0502020202020204" pitchFamily="34" charset="0"/>
              </a:rPr>
              <a:t>Elementi in attesa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it-IT" sz="2400" dirty="0">
                <a:latin typeface="Century Gothic" panose="020B0502020202020204" pitchFamily="34" charset="0"/>
              </a:rPr>
              <a:t>Riepilogo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912F814-D179-264A-96E2-2790AF8762EE}"/>
              </a:ext>
            </a:extLst>
          </p:cNvPr>
          <p:cNvSpPr txBox="1"/>
          <p:nvPr/>
        </p:nvSpPr>
        <p:spPr>
          <a:xfrm>
            <a:off x="367748" y="938682"/>
            <a:ext cx="515816" cy="466954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it-IT" sz="2400" dirty="0">
                <a:solidFill>
                  <a:schemeClr val="accent2"/>
                </a:solidFill>
                <a:latin typeface="Century Gothic" panose="020B0502020202020204" pitchFamily="34" charset="0"/>
              </a:rPr>
              <a:t>1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it-IT" sz="2400" dirty="0">
                <a:solidFill>
                  <a:schemeClr val="accent2"/>
                </a:solidFill>
                <a:latin typeface="Century Gothic" panose="020B0502020202020204" pitchFamily="34" charset="0"/>
              </a:rPr>
              <a:t>2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it-IT" sz="2400" dirty="0">
                <a:solidFill>
                  <a:schemeClr val="accent2"/>
                </a:solidFill>
                <a:latin typeface="Century Gothic" panose="020B0502020202020204" pitchFamily="34" charset="0"/>
              </a:rPr>
              <a:t>3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it-IT" sz="2400" dirty="0">
                <a:solidFill>
                  <a:schemeClr val="accent2"/>
                </a:solidFill>
                <a:latin typeface="Century Gothic" panose="020B0502020202020204" pitchFamily="34" charset="0"/>
              </a:rPr>
              <a:t>4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it-IT" sz="2400" dirty="0">
                <a:solidFill>
                  <a:schemeClr val="accent2"/>
                </a:solidFill>
                <a:latin typeface="Century Gothic" panose="020B0502020202020204" pitchFamily="34" charset="0"/>
              </a:rPr>
              <a:t>5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it-IT" sz="2400" dirty="0">
                <a:solidFill>
                  <a:schemeClr val="accent2"/>
                </a:solidFill>
                <a:latin typeface="Century Gothic" panose="020B0502020202020204" pitchFamily="34" charset="0"/>
              </a:rPr>
              <a:t>6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it-IT" sz="2400" dirty="0">
                <a:solidFill>
                  <a:schemeClr val="accent2"/>
                </a:solidFill>
                <a:latin typeface="Century Gothic" panose="020B0502020202020204" pitchFamily="34" charset="0"/>
              </a:rPr>
              <a:t>7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62D9CAD0-6D0F-CD41-AD4D-C7722330F15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107105" y="255512"/>
            <a:ext cx="4997547" cy="604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DATI DELLA DASHBOARD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54970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DATI DELLA DASHBOARD</a:t>
            </a:r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0F443B3E-2A01-5487-8BD2-F1DAAA36F3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748" y="1283904"/>
            <a:ext cx="11508230" cy="4290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727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DATI DELLA DASHBOARD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54970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DATI DELLA DASHBOARD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94BDDCF-34AB-E489-F698-6A737BD6A48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67747" y="1148831"/>
            <a:ext cx="10263011" cy="498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77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DATI DELLA DASHBOARD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4027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TIMELINE ATTIVITÀ</a:t>
            </a:r>
          </a:p>
        </p:txBody>
      </p:sp>
      <p:pic>
        <p:nvPicPr>
          <p:cNvPr id="3" name="Picture 2" descr="Chart, waterfall chart&#10;&#10;Description automatically generated">
            <a:extLst>
              <a:ext uri="{FF2B5EF4-FFF2-40B4-BE49-F238E27FC236}">
                <a16:creationId xmlns:a16="http://schemas.microsoft.com/office/drawing/2014/main" id="{E2645407-A4A5-75C9-7C77-21DA667972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530" y="833175"/>
            <a:ext cx="10883348" cy="540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714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STATO ATTIVITÀ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35734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STATO ATTIVITÀ</a:t>
            </a:r>
          </a:p>
        </p:txBody>
      </p:sp>
      <p:pic>
        <p:nvPicPr>
          <p:cNvPr id="3" name="Picture 2" descr="Chart, pie chart&#10;&#10;Description automatically generated">
            <a:extLst>
              <a:ext uri="{FF2B5EF4-FFF2-40B4-BE49-F238E27FC236}">
                <a16:creationId xmlns:a16="http://schemas.microsoft.com/office/drawing/2014/main" id="{61953230-69FD-E74E-DF98-52DAC793D1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1110" y="810727"/>
            <a:ext cx="8199507" cy="5363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670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PRIORITÀ ATTIVITÀ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41200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PRIORITÀ ATTIVITÀ</a:t>
            </a:r>
          </a:p>
        </p:txBody>
      </p:sp>
      <p:pic>
        <p:nvPicPr>
          <p:cNvPr id="3" name="Picture 2" descr="Chart, pie chart&#10;&#10;Description automatically generated">
            <a:extLst>
              <a:ext uri="{FF2B5EF4-FFF2-40B4-BE49-F238E27FC236}">
                <a16:creationId xmlns:a16="http://schemas.microsoft.com/office/drawing/2014/main" id="{1EED433A-1063-7B43-618D-B5917BAF1A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5738" y="906393"/>
            <a:ext cx="7220523" cy="520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87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BUDGET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22028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BUDGET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02154A-7551-B31E-8098-783CDAEC030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407" b="52276"/>
          <a:stretch/>
        </p:blipFill>
        <p:spPr>
          <a:xfrm>
            <a:off x="227940" y="2261027"/>
            <a:ext cx="8065371" cy="233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888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Identity-Presentation-Template_PowerPoint" id="{98FFEDC8-0C6F-7144-9F79-BD520B6F8325}" vid="{99DD93F0-E8D1-E747-BE7A-CF8C12A922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33</TotalTime>
  <Words>311</Words>
  <Application>Microsoft Office PowerPoint</Application>
  <PresentationFormat>Widescreen</PresentationFormat>
  <Paragraphs>69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Yang Li</cp:lastModifiedBy>
  <cp:revision>5</cp:revision>
  <dcterms:created xsi:type="dcterms:W3CDTF">2022-04-18T18:36:26Z</dcterms:created>
  <dcterms:modified xsi:type="dcterms:W3CDTF">2024-03-10T03:56:41Z</dcterms:modified>
</cp:coreProperties>
</file>