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3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7F2"/>
    <a:srgbClr val="00BD32"/>
    <a:srgbClr val="F0A622"/>
    <a:srgbClr val="5B7191"/>
    <a:srgbClr val="EAEEF3"/>
    <a:srgbClr val="CE1D02"/>
    <a:srgbClr val="E3EAF6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86447"/>
  </p:normalViewPr>
  <p:slideViewPr>
    <p:cSldViewPr snapToGrid="0" snapToObjects="1">
      <p:cViewPr varScale="1">
        <p:scale>
          <a:sx n="111" d="100"/>
          <a:sy n="111" d="100"/>
        </p:scale>
        <p:origin x="576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it-IT" smtClean="0"/>
              <a:t>3/10/2024</a:t>
            </a:fld>
            <a:endParaRPr lang="it-I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dirty="0"/>
              <a:t>Edit Master text styles</a:t>
            </a:r>
          </a:p>
          <a:p>
            <a:pPr lvl="1"/>
            <a:r>
              <a:rPr lang="it-IT" dirty="0"/>
              <a:t>Second level</a:t>
            </a:r>
          </a:p>
          <a:p>
            <a:pPr lvl="2"/>
            <a:r>
              <a:rPr lang="it-IT" dirty="0"/>
              <a:t>Third level</a:t>
            </a:r>
          </a:p>
          <a:p>
            <a:pPr lvl="3"/>
            <a:r>
              <a:rPr lang="it-IT" dirty="0"/>
              <a:t>Fourth level</a:t>
            </a:r>
          </a:p>
          <a:p>
            <a:pPr lvl="4"/>
            <a:r>
              <a:rPr lang="it-IT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36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0942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Образец текста</a:t>
            </a:r>
          </a:p>
          <a:p>
            <a:pPr lvl="1"/>
            <a:r>
              <a:rPr lang="it-IT" dirty="0"/>
              <a:t>Второй уровень</a:t>
            </a:r>
          </a:p>
          <a:p>
            <a:pPr lvl="2"/>
            <a:r>
              <a:rPr lang="it-IT" dirty="0"/>
              <a:t>Третий уровень</a:t>
            </a:r>
          </a:p>
          <a:p>
            <a:pPr lvl="3"/>
            <a:r>
              <a:rPr lang="it-IT" dirty="0"/>
              <a:t>Четвертый уровень</a:t>
            </a:r>
          </a:p>
          <a:p>
            <a:pPr lvl="4"/>
            <a:r>
              <a:rPr lang="it-IT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it-IT" smtClean="0"/>
              <a:t>3/10/2024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109180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400" dirty="0">
                <a:latin typeface="Century Gothic" panose="020B0502020202020204" pitchFamily="34" charset="0"/>
              </a:rPr>
              <a:t>Note per l'utilizzo di questo modello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732321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le attività, le date di inizio e di fine e la durata in giorni nei dati del diagramma. </a:t>
            </a: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Modifica le barre per ogni attività in modo da rappresentare la durata di tempo per attività in un periodo di settimane.  Regola le frecce per illustrare i percorsi e aggiungi rombi per rappresentare gli eventi.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852653" y="307317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060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Diagramma di Gantt con dipendenze PowerPoint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DIAGRAMMA DI GANTT CON DIPENDENZE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876810"/>
              </p:ext>
            </p:extLst>
          </p:nvPr>
        </p:nvGraphicFramePr>
        <p:xfrm>
          <a:off x="327121" y="425489"/>
          <a:ext cx="11524912" cy="5589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532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155077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720074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720074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824455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3604026297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232041137"/>
                    </a:ext>
                  </a:extLst>
                </a:gridCol>
                <a:gridCol w="473667">
                  <a:extLst>
                    <a:ext uri="{9D8B030D-6E8A-4147-A177-3AD203B41FA5}">
                      <a16:colId xmlns:a16="http://schemas.microsoft.com/office/drawing/2014/main" val="2728829233"/>
                    </a:ext>
                  </a:extLst>
                </a:gridCol>
              </a:tblGrid>
              <a:tr h="282825"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 ATTIVITÀ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NOME DELL'ATTIVITÀ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 DI INIZIO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FINE </a:t>
                      </a:r>
                    </a:p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DURATA </a:t>
                      </a:r>
                    </a:p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giorni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5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SETTIMANE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26462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Ricerca e analisi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10/01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10/24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10/25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10/29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Progettazione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11/01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Revisione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Sviluppo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10/25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12/20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Test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12/22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Marketing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12/10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12/15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Assistenza tecnica / </a:t>
                      </a:r>
                    </a:p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Formazione sulle vendite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12/27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12/30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Lancio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02/01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02/01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22985" y="1084518"/>
            <a:ext cx="1753154" cy="27432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6582145" y="1645766"/>
            <a:ext cx="406957" cy="2743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7054327" y="2207014"/>
            <a:ext cx="955015" cy="27432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7946165" y="2768262"/>
            <a:ext cx="215357" cy="2743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6576139" y="3329510"/>
            <a:ext cx="4072100" cy="274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9863358" y="3890758"/>
            <a:ext cx="941009" cy="2743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9863358" y="4452006"/>
            <a:ext cx="383296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11058320" y="5013254"/>
            <a:ext cx="337877" cy="2743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11526163" y="5574498"/>
            <a:ext cx="55690" cy="2743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4912733" y="1127760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iamond 47">
            <a:extLst>
              <a:ext uri="{FF2B5EF4-FFF2-40B4-BE49-F238E27FC236}">
                <a16:creationId xmlns:a16="http://schemas.microsoft.com/office/drawing/2014/main" id="{F98268D5-FFF6-4B4C-A45B-54766CB4B62B}"/>
              </a:ext>
            </a:extLst>
          </p:cNvPr>
          <p:cNvSpPr>
            <a:spLocks noChangeAspect="1"/>
          </p:cNvSpPr>
          <p:nvPr/>
        </p:nvSpPr>
        <p:spPr>
          <a:xfrm>
            <a:off x="8253300" y="335114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iamond 48">
            <a:extLst>
              <a:ext uri="{FF2B5EF4-FFF2-40B4-BE49-F238E27FC236}">
                <a16:creationId xmlns:a16="http://schemas.microsoft.com/office/drawing/2014/main" id="{6AC6774E-D8B8-944D-8554-FCA07C431AB0}"/>
              </a:ext>
            </a:extLst>
          </p:cNvPr>
          <p:cNvSpPr>
            <a:spLocks noChangeAspect="1"/>
          </p:cNvSpPr>
          <p:nvPr/>
        </p:nvSpPr>
        <p:spPr>
          <a:xfrm>
            <a:off x="11462568" y="5622083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A9CC620-F3CF-1E4D-879F-088E3329540F}"/>
              </a:ext>
            </a:extLst>
          </p:cNvPr>
          <p:cNvCxnSpPr/>
          <p:nvPr/>
        </p:nvCxnSpPr>
        <p:spPr>
          <a:xfrm>
            <a:off x="9958295" y="4209631"/>
            <a:ext cx="0" cy="18288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FD185D68-60A6-8940-AEBC-11AEC2BE43F5}"/>
              </a:ext>
            </a:extLst>
          </p:cNvPr>
          <p:cNvCxnSpPr>
            <a:cxnSpLocks/>
          </p:cNvCxnSpPr>
          <p:nvPr/>
        </p:nvCxnSpPr>
        <p:spPr>
          <a:xfrm rot="16200000" flipH="1">
            <a:off x="6548078" y="1320723"/>
            <a:ext cx="367555" cy="164508"/>
          </a:xfrm>
          <a:prstGeom prst="bentConnector3">
            <a:avLst>
              <a:gd name="adj1" fmla="val -1032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>
            <a:extLst>
              <a:ext uri="{FF2B5EF4-FFF2-40B4-BE49-F238E27FC236}">
                <a16:creationId xmlns:a16="http://schemas.microsoft.com/office/drawing/2014/main" id="{812A2363-6C79-2448-8421-08CEC4F0DBBA}"/>
              </a:ext>
            </a:extLst>
          </p:cNvPr>
          <p:cNvCxnSpPr>
            <a:cxnSpLocks/>
          </p:cNvCxnSpPr>
          <p:nvPr/>
        </p:nvCxnSpPr>
        <p:spPr>
          <a:xfrm>
            <a:off x="8349295" y="3660521"/>
            <a:ext cx="1378056" cy="405404"/>
          </a:xfrm>
          <a:prstGeom prst="bentConnector3">
            <a:avLst>
              <a:gd name="adj1" fmla="val -191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0954F9BD-8909-0947-80A7-7F8812500FE5}"/>
              </a:ext>
            </a:extLst>
          </p:cNvPr>
          <p:cNvCxnSpPr>
            <a:cxnSpLocks/>
          </p:cNvCxnSpPr>
          <p:nvPr/>
        </p:nvCxnSpPr>
        <p:spPr>
          <a:xfrm rot="16200000" flipH="1">
            <a:off x="6983540" y="1881487"/>
            <a:ext cx="367555" cy="164508"/>
          </a:xfrm>
          <a:prstGeom prst="bentConnector3">
            <a:avLst>
              <a:gd name="adj1" fmla="val -1032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>
            <a:extLst>
              <a:ext uri="{FF2B5EF4-FFF2-40B4-BE49-F238E27FC236}">
                <a16:creationId xmlns:a16="http://schemas.microsoft.com/office/drawing/2014/main" id="{6772DE18-C491-A545-806B-F9286D66B7E2}"/>
              </a:ext>
            </a:extLst>
          </p:cNvPr>
          <p:cNvCxnSpPr>
            <a:cxnSpLocks/>
          </p:cNvCxnSpPr>
          <p:nvPr/>
        </p:nvCxnSpPr>
        <p:spPr>
          <a:xfrm>
            <a:off x="10324512" y="4592614"/>
            <a:ext cx="733808" cy="306301"/>
          </a:xfrm>
          <a:prstGeom prst="bentConnector3">
            <a:avLst>
              <a:gd name="adj1" fmla="val 99525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E46DB268-6022-7C40-B2B8-88F37FEF1A33}"/>
              </a:ext>
            </a:extLst>
          </p:cNvPr>
          <p:cNvCxnSpPr>
            <a:cxnSpLocks/>
          </p:cNvCxnSpPr>
          <p:nvPr/>
        </p:nvCxnSpPr>
        <p:spPr>
          <a:xfrm rot="16200000" flipH="1">
            <a:off x="11331980" y="5229524"/>
            <a:ext cx="334016" cy="94513"/>
          </a:xfrm>
          <a:prstGeom prst="bentConnector3">
            <a:avLst>
              <a:gd name="adj1" fmla="val 863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3065933-4559-0049-BDA2-C174B0B58C3D}"/>
              </a:ext>
            </a:extLst>
          </p:cNvPr>
          <p:cNvCxnSpPr/>
          <p:nvPr/>
        </p:nvCxnSpPr>
        <p:spPr>
          <a:xfrm>
            <a:off x="8059246" y="3104013"/>
            <a:ext cx="0" cy="18288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6EA91E0-05A8-8B49-89F2-A04EB936691F}"/>
              </a:ext>
            </a:extLst>
          </p:cNvPr>
          <p:cNvCxnSpPr/>
          <p:nvPr/>
        </p:nvCxnSpPr>
        <p:spPr>
          <a:xfrm>
            <a:off x="7969884" y="2511553"/>
            <a:ext cx="0" cy="18288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5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DIAGRAMMA DI GANTT CON DIPENDENZE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116110"/>
              </p:ext>
            </p:extLst>
          </p:nvPr>
        </p:nvGraphicFramePr>
        <p:xfrm>
          <a:off x="327121" y="425489"/>
          <a:ext cx="11466857" cy="5589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532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155077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720074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720074">
                  <a:extLst>
                    <a:ext uri="{9D8B030D-6E8A-4147-A177-3AD203B41FA5}">
                      <a16:colId xmlns:a16="http://schemas.microsoft.com/office/drawing/2014/main" val="1546263835"/>
                    </a:ext>
                  </a:extLst>
                </a:gridCol>
                <a:gridCol w="824455">
                  <a:extLst>
                    <a:ext uri="{9D8B030D-6E8A-4147-A177-3AD203B41FA5}">
                      <a16:colId xmlns:a16="http://schemas.microsoft.com/office/drawing/2014/main" val="187052363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604026297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32041137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728829233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156064140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1351419045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622675314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1669600061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1492778190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53875642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672191345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34561307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3755218508"/>
                    </a:ext>
                  </a:extLst>
                </a:gridCol>
                <a:gridCol w="281878">
                  <a:extLst>
                    <a:ext uri="{9D8B030D-6E8A-4147-A177-3AD203B41FA5}">
                      <a16:colId xmlns:a16="http://schemas.microsoft.com/office/drawing/2014/main" val="2817689882"/>
                    </a:ext>
                  </a:extLst>
                </a:gridCol>
              </a:tblGrid>
              <a:tr h="282825"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 ATTIVITÀ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NOME DELL'ATTIVITÀ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 DI INIZIO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FINE </a:t>
                      </a:r>
                    </a:p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DATA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DURATA </a:t>
                      </a:r>
                    </a:p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giorni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5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SETTIMANE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26462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5602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05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737446"/>
              </p:ext>
            </p:extLst>
          </p:nvPr>
        </p:nvGraphicFramePr>
        <p:xfrm>
          <a:off x="787791" y="1050352"/>
          <a:ext cx="10107372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07372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Gantt-Chart-with-Dependencies_PowerPoint" id="{66D5AC15-DC8F-1B4B-919D-6A46CB5EAC23}" vid="{6D174A49-E34E-2C40-9083-D339CF5F8A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PowerPoint-Gantt-Chart-with-Dependencies_PowerPoint</Template>
  <TotalTime>40</TotalTime>
  <Words>305</Words>
  <Application>Microsoft Office PowerPoint</Application>
  <PresentationFormat>Widescreen</PresentationFormat>
  <Paragraphs>125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Yang Li</cp:lastModifiedBy>
  <cp:revision>3</cp:revision>
  <cp:lastPrinted>2020-08-31T22:23:58Z</cp:lastPrinted>
  <dcterms:created xsi:type="dcterms:W3CDTF">2020-10-13T18:01:47Z</dcterms:created>
  <dcterms:modified xsi:type="dcterms:W3CDTF">2024-03-10T08:29:51Z</dcterms:modified>
</cp:coreProperties>
</file>