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356" r:id="rId3"/>
    <p:sldId id="354" r:id="rId4"/>
    <p:sldId id="316" r:id="rId5"/>
    <p:sldId id="353" r:id="rId6"/>
    <p:sldId id="355" r:id="rId7"/>
    <p:sldId id="349" r:id="rId8"/>
    <p:sldId id="352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32"/>
    <a:srgbClr val="EAEEF3"/>
    <a:srgbClr val="E3EAF6"/>
    <a:srgbClr val="5B7191"/>
    <a:srgbClr val="CDD5DD"/>
    <a:srgbClr val="74859B"/>
    <a:srgbClr val="C4D2E7"/>
    <a:srgbClr val="F0A622"/>
    <a:srgbClr val="5E913E"/>
    <a:srgbClr val="CE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0E199-CE2D-4E01-920F-349AF616C0AF}" v="64" dt="2023-09-24T16:56:42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72" autoAdjust="0"/>
    <p:restoredTop sz="86447"/>
  </p:normalViewPr>
  <p:slideViewPr>
    <p:cSldViewPr snapToGrid="0" snapToObjects="1">
      <p:cViewPr varScale="1">
        <p:scale>
          <a:sx n="111" d="100"/>
          <a:sy n="111" d="100"/>
        </p:scale>
        <p:origin x="582" y="9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0D0E199-CE2D-4E01-920F-349AF616C0AF}"/>
    <pc:docChg chg="undo custSel addSld delSld modSld">
      <pc:chgData name="Bess Dunlevy" userId="dd4b9a8537dbe9d0" providerId="LiveId" clId="{30D0E199-CE2D-4E01-920F-349AF616C0AF}" dt="2023-09-24T16:58:53.860" v="878" actId="1076"/>
      <pc:docMkLst>
        <pc:docMk/>
      </pc:docMkLst>
      <pc:sldChg chg="addSp delSp modSp mod">
        <pc:chgData name="Bess Dunlevy" userId="dd4b9a8537dbe9d0" providerId="LiveId" clId="{30D0E199-CE2D-4E01-920F-349AF616C0AF}" dt="2023-09-24T16:58:53.860" v="878" actId="1076"/>
        <pc:sldMkLst>
          <pc:docMk/>
          <pc:sldMk cId="1750150145" sldId="258"/>
        </pc:sldMkLst>
        <pc:spChg chg="del">
          <ac:chgData name="Bess Dunlevy" userId="dd4b9a8537dbe9d0" providerId="LiveId" clId="{30D0E199-CE2D-4E01-920F-349AF616C0AF}" dt="2023-09-24T16:30:39.721" v="0" actId="478"/>
          <ac:spMkLst>
            <pc:docMk/>
            <pc:sldMk cId="1750150145" sldId="258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30:40.380" v="1" actId="478"/>
          <ac:spMkLst>
            <pc:docMk/>
            <pc:sldMk cId="1750150145" sldId="258"/>
            <ac:spMk id="8" creationId="{00000000-0000-0000-0000-000000000000}"/>
          </ac:spMkLst>
        </pc:spChg>
        <pc:spChg chg="mod">
          <ac:chgData name="Bess Dunlevy" userId="dd4b9a8537dbe9d0" providerId="LiveId" clId="{30D0E199-CE2D-4E01-920F-349AF616C0AF}" dt="2023-09-24T16:58:53.860" v="878" actId="1076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30D0E199-CE2D-4E01-920F-349AF616C0AF}" dt="2023-09-24T16:58:41.363" v="874" actId="14100"/>
          <ac:spMkLst>
            <pc:docMk/>
            <pc:sldMk cId="1750150145" sldId="258"/>
            <ac:spMk id="11" creationId="{D25B69A5-3B0C-C540-8CC8-9794435EA004}"/>
          </ac:spMkLst>
        </pc:spChg>
        <pc:spChg chg="mod">
          <ac:chgData name="Bess Dunlevy" userId="dd4b9a8537dbe9d0" providerId="LiveId" clId="{30D0E199-CE2D-4E01-920F-349AF616C0AF}" dt="2023-09-24T16:53:53.782" v="864" actId="207"/>
          <ac:spMkLst>
            <pc:docMk/>
            <pc:sldMk cId="1750150145" sldId="258"/>
            <ac:spMk id="15" creationId="{BFDED863-2973-1644-9532-648285F6B0E9}"/>
          </ac:spMkLst>
        </pc:spChg>
        <pc:spChg chg="mod">
          <ac:chgData name="Bess Dunlevy" userId="dd4b9a8537dbe9d0" providerId="LiveId" clId="{30D0E199-CE2D-4E01-920F-349AF616C0AF}" dt="2023-09-24T16:53:26.080" v="860" actId="207"/>
          <ac:spMkLst>
            <pc:docMk/>
            <pc:sldMk cId="1750150145" sldId="258"/>
            <ac:spMk id="16" creationId="{8A17C04B-3B6F-B640-8C13-8A28DEB19342}"/>
          </ac:spMkLst>
        </pc:spChg>
        <pc:graphicFrameChg chg="mod modGraphic">
          <ac:chgData name="Bess Dunlevy" userId="dd4b9a8537dbe9d0" providerId="LiveId" clId="{30D0E199-CE2D-4E01-920F-349AF616C0AF}" dt="2023-09-24T16:34:57.846" v="109" actId="255"/>
          <ac:graphicFrameMkLst>
            <pc:docMk/>
            <pc:sldMk cId="1750150145" sldId="258"/>
            <ac:graphicFrameMk id="2" creationId="{192FE157-1C86-3441-A861-8D9B293C6111}"/>
          </ac:graphicFrameMkLst>
        </pc:graphicFrameChg>
        <pc:picChg chg="add mod ord modCrop">
          <ac:chgData name="Bess Dunlevy" userId="dd4b9a8537dbe9d0" providerId="LiveId" clId="{30D0E199-CE2D-4E01-920F-349AF616C0AF}" dt="2023-09-24T16:34:15.464" v="99" actId="732"/>
          <ac:picMkLst>
            <pc:docMk/>
            <pc:sldMk cId="1750150145" sldId="258"/>
            <ac:picMk id="5" creationId="{5124D091-4C9E-893A-D38B-FF2FBA48819F}"/>
          </ac:picMkLst>
        </pc:picChg>
        <pc:picChg chg="mod">
          <ac:chgData name="Bess Dunlevy" userId="dd4b9a8537dbe9d0" providerId="LiveId" clId="{30D0E199-CE2D-4E01-920F-349AF616C0AF}" dt="2023-09-24T16:58:43.875" v="875" actId="14100"/>
          <ac:picMkLst>
            <pc:docMk/>
            <pc:sldMk cId="1750150145" sldId="258"/>
            <ac:picMk id="6" creationId="{011ABEA2-A0A4-2545-BC5F-D7F8CEFC99DC}"/>
          </ac:picMkLst>
        </pc:picChg>
        <pc:cxnChg chg="mod">
          <ac:chgData name="Bess Dunlevy" userId="dd4b9a8537dbe9d0" providerId="LiveId" clId="{30D0E199-CE2D-4E01-920F-349AF616C0AF}" dt="2023-09-24T16:58:51.972" v="877" actId="14100"/>
          <ac:cxnSpMkLst>
            <pc:docMk/>
            <pc:sldMk cId="1750150145" sldId="258"/>
            <ac:cxnSpMk id="3" creationId="{75C502E9-323D-6147-AE85-54814FCF265C}"/>
          </ac:cxnSpMkLst>
        </pc:cxnChg>
      </pc:sldChg>
      <pc:sldChg chg="del">
        <pc:chgData name="Bess Dunlevy" userId="dd4b9a8537dbe9d0" providerId="LiveId" clId="{30D0E199-CE2D-4E01-920F-349AF616C0AF}" dt="2023-09-24T16:37:52.068" v="318" actId="47"/>
        <pc:sldMkLst>
          <pc:docMk/>
          <pc:sldMk cId="1599595947" sldId="309"/>
        </pc:sldMkLst>
      </pc:sldChg>
      <pc:sldChg chg="addSp delSp modSp mod">
        <pc:chgData name="Bess Dunlevy" userId="dd4b9a8537dbe9d0" providerId="LiveId" clId="{30D0E199-CE2D-4E01-920F-349AF616C0AF}" dt="2023-09-24T16:46:41.897" v="576" actId="27918"/>
        <pc:sldMkLst>
          <pc:docMk/>
          <pc:sldMk cId="1521696607" sldId="316"/>
        </pc:sldMkLst>
        <pc:spChg chg="del">
          <ac:chgData name="Bess Dunlevy" userId="dd4b9a8537dbe9d0" providerId="LiveId" clId="{30D0E199-CE2D-4E01-920F-349AF616C0AF}" dt="2023-09-24T16:43:37.758" v="514" actId="478"/>
          <ac:spMkLst>
            <pc:docMk/>
            <pc:sldMk cId="1521696607" sldId="316"/>
            <ac:spMk id="3" creationId="{77E74F45-CCF3-3E40-A924-8F9ECBEA7B95}"/>
          </ac:spMkLst>
        </pc:spChg>
        <pc:spChg chg="add mod">
          <ac:chgData name="Bess Dunlevy" userId="dd4b9a8537dbe9d0" providerId="LiveId" clId="{30D0E199-CE2D-4E01-920F-349AF616C0AF}" dt="2023-09-24T16:43:53.339" v="551" actId="20577"/>
          <ac:spMkLst>
            <pc:docMk/>
            <pc:sldMk cId="1521696607" sldId="316"/>
            <ac:spMk id="4" creationId="{6EEA5B52-F8D6-3D41-8F32-D96E17FE42B3}"/>
          </ac:spMkLst>
        </pc:spChg>
        <pc:spChg chg="del">
          <ac:chgData name="Bess Dunlevy" userId="dd4b9a8537dbe9d0" providerId="LiveId" clId="{30D0E199-CE2D-4E01-920F-349AF616C0AF}" dt="2023-09-24T16:43:34.437" v="513" actId="478"/>
          <ac:spMkLst>
            <pc:docMk/>
            <pc:sldMk cId="1521696607" sldId="316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43:33.510" v="512" actId="478"/>
          <ac:spMkLst>
            <pc:docMk/>
            <pc:sldMk cId="1521696607" sldId="316"/>
            <ac:spMk id="8" creationId="{00000000-0000-0000-0000-000000000000}"/>
          </ac:spMkLst>
        </pc:spChg>
        <pc:graphicFrameChg chg="mod">
          <ac:chgData name="Bess Dunlevy" userId="dd4b9a8537dbe9d0" providerId="LiveId" clId="{30D0E199-CE2D-4E01-920F-349AF616C0AF}" dt="2023-09-24T16:44:50.657" v="555" actId="207"/>
          <ac:graphicFrameMkLst>
            <pc:docMk/>
            <pc:sldMk cId="1521696607" sldId="316"/>
            <ac:graphicFrameMk id="2" creationId="{166F07E2-2AE6-F44A-85D5-3E05BE8E95E2}"/>
          </ac:graphicFrameMkLst>
        </pc:graphicFrameChg>
      </pc:sldChg>
      <pc:sldChg chg="addSp delSp modSp mod">
        <pc:chgData name="Bess Dunlevy" userId="dd4b9a8537dbe9d0" providerId="LiveId" clId="{30D0E199-CE2D-4E01-920F-349AF616C0AF}" dt="2023-09-24T16:56:01.389" v="871" actId="478"/>
        <pc:sldMkLst>
          <pc:docMk/>
          <pc:sldMk cId="3424029325" sldId="349"/>
        </pc:sldMkLst>
        <pc:spChg chg="add del mod">
          <ac:chgData name="Bess Dunlevy" userId="dd4b9a8537dbe9d0" providerId="LiveId" clId="{30D0E199-CE2D-4E01-920F-349AF616C0AF}" dt="2023-09-24T16:49:30.302" v="676"/>
          <ac:spMkLst>
            <pc:docMk/>
            <pc:sldMk cId="3424029325" sldId="349"/>
            <ac:spMk id="3" creationId="{5F823526-4E4A-F22F-8121-B8D9202BD85A}"/>
          </ac:spMkLst>
        </pc:spChg>
        <pc:spChg chg="add mod">
          <ac:chgData name="Bess Dunlevy" userId="dd4b9a8537dbe9d0" providerId="LiveId" clId="{30D0E199-CE2D-4E01-920F-349AF616C0AF}" dt="2023-09-24T16:50:05.733" v="736" actId="20577"/>
          <ac:spMkLst>
            <pc:docMk/>
            <pc:sldMk cId="3424029325" sldId="349"/>
            <ac:spMk id="4" creationId="{A9EDBDCF-7A3C-C645-BDFE-166A1128C7F9}"/>
          </ac:spMkLst>
        </pc:spChg>
        <pc:spChg chg="del">
          <ac:chgData name="Bess Dunlevy" userId="dd4b9a8537dbe9d0" providerId="LiveId" clId="{30D0E199-CE2D-4E01-920F-349AF616C0AF}" dt="2023-09-24T16:49:32.924" v="677" actId="478"/>
          <ac:spMkLst>
            <pc:docMk/>
            <pc:sldMk cId="3424029325" sldId="349"/>
            <ac:spMk id="5" creationId="{26A56DBC-8DFF-C840-94CF-12A4FFA0D01A}"/>
          </ac:spMkLst>
        </pc:spChg>
        <pc:spChg chg="del">
          <ac:chgData name="Bess Dunlevy" userId="dd4b9a8537dbe9d0" providerId="LiveId" clId="{30D0E199-CE2D-4E01-920F-349AF616C0AF}" dt="2023-09-24T16:49:35.040" v="678" actId="478"/>
          <ac:spMkLst>
            <pc:docMk/>
            <pc:sldMk cId="3424029325" sldId="349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49:35.725" v="679" actId="478"/>
          <ac:spMkLst>
            <pc:docMk/>
            <pc:sldMk cId="3424029325" sldId="349"/>
            <ac:spMk id="8" creationId="{00000000-0000-0000-0000-000000000000}"/>
          </ac:spMkLst>
        </pc:spChg>
        <pc:graphicFrameChg chg="mod">
          <ac:chgData name="Bess Dunlevy" userId="dd4b9a8537dbe9d0" providerId="LiveId" clId="{30D0E199-CE2D-4E01-920F-349AF616C0AF}" dt="2023-09-24T16:50:33.823" v="739" actId="14100"/>
          <ac:graphicFrameMkLst>
            <pc:docMk/>
            <pc:sldMk cId="3424029325" sldId="349"/>
            <ac:graphicFrameMk id="2" creationId="{B0C6BBAC-887C-CB4C-8B5D-B2106F18D00A}"/>
          </ac:graphicFrameMkLst>
        </pc:graphicFrameChg>
        <pc:picChg chg="add del mod ord">
          <ac:chgData name="Bess Dunlevy" userId="dd4b9a8537dbe9d0" providerId="LiveId" clId="{30D0E199-CE2D-4E01-920F-349AF616C0AF}" dt="2023-09-24T16:56:01.389" v="871" actId="478"/>
          <ac:picMkLst>
            <pc:docMk/>
            <pc:sldMk cId="3424029325" sldId="349"/>
            <ac:picMk id="6" creationId="{7126A32D-EDBD-1DEF-ED16-5AC7B04657FF}"/>
          </ac:picMkLst>
        </pc:picChg>
      </pc:sldChg>
      <pc:sldChg chg="addSp delSp modSp mod">
        <pc:chgData name="Bess Dunlevy" userId="dd4b9a8537dbe9d0" providerId="LiveId" clId="{30D0E199-CE2D-4E01-920F-349AF616C0AF}" dt="2023-09-24T16:53:17.283" v="859" actId="167"/>
        <pc:sldMkLst>
          <pc:docMk/>
          <pc:sldMk cId="822524391" sldId="352"/>
        </pc:sldMkLst>
        <pc:spChg chg="add mod">
          <ac:chgData name="Bess Dunlevy" userId="dd4b9a8537dbe9d0" providerId="LiveId" clId="{30D0E199-CE2D-4E01-920F-349AF616C0AF}" dt="2023-09-24T16:51:58.606" v="793" actId="20577"/>
          <ac:spMkLst>
            <pc:docMk/>
            <pc:sldMk cId="822524391" sldId="352"/>
            <ac:spMk id="3" creationId="{270A9623-7F8A-4726-366D-6D29AB53CC22}"/>
          </ac:spMkLst>
        </pc:spChg>
        <pc:spChg chg="del">
          <ac:chgData name="Bess Dunlevy" userId="dd4b9a8537dbe9d0" providerId="LiveId" clId="{30D0E199-CE2D-4E01-920F-349AF616C0AF}" dt="2023-09-24T16:51:32.059" v="742" actId="478"/>
          <ac:spMkLst>
            <pc:docMk/>
            <pc:sldMk cId="822524391" sldId="352"/>
            <ac:spMk id="5" creationId="{9F209B8C-DD7A-AE42-A6D8-DE2B6146500F}"/>
          </ac:spMkLst>
        </pc:spChg>
        <pc:spChg chg="del">
          <ac:chgData name="Bess Dunlevy" userId="dd4b9a8537dbe9d0" providerId="LiveId" clId="{30D0E199-CE2D-4E01-920F-349AF616C0AF}" dt="2023-09-24T16:51:29.240" v="740" actId="478"/>
          <ac:spMkLst>
            <pc:docMk/>
            <pc:sldMk cId="822524391" sldId="352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51:29.913" v="741" actId="478"/>
          <ac:spMkLst>
            <pc:docMk/>
            <pc:sldMk cId="822524391" sldId="352"/>
            <ac:spMk id="8" creationId="{00000000-0000-0000-0000-000000000000}"/>
          </ac:spMkLst>
        </pc:spChg>
        <pc:graphicFrameChg chg="mod modGraphic">
          <ac:chgData name="Bess Dunlevy" userId="dd4b9a8537dbe9d0" providerId="LiveId" clId="{30D0E199-CE2D-4E01-920F-349AF616C0AF}" dt="2023-09-24T16:52:54.364" v="854"/>
          <ac:graphicFrameMkLst>
            <pc:docMk/>
            <pc:sldMk cId="822524391" sldId="352"/>
            <ac:graphicFrameMk id="2" creationId="{0A908FEA-3453-5840-A648-2570EEA8E355}"/>
          </ac:graphicFrameMkLst>
        </pc:graphicFrameChg>
        <pc:picChg chg="add mod ord">
          <ac:chgData name="Bess Dunlevy" userId="dd4b9a8537dbe9d0" providerId="LiveId" clId="{30D0E199-CE2D-4E01-920F-349AF616C0AF}" dt="2023-09-24T16:53:17.283" v="859" actId="167"/>
          <ac:picMkLst>
            <pc:docMk/>
            <pc:sldMk cId="822524391" sldId="352"/>
            <ac:picMk id="4" creationId="{FAD9389A-7917-8F3B-1137-DE6AAD1B719C}"/>
          </ac:picMkLst>
        </pc:picChg>
      </pc:sldChg>
      <pc:sldChg chg="addSp delSp modSp mod">
        <pc:chgData name="Bess Dunlevy" userId="dd4b9a8537dbe9d0" providerId="LiveId" clId="{30D0E199-CE2D-4E01-920F-349AF616C0AF}" dt="2023-09-24T16:47:56.520" v="613" actId="1076"/>
        <pc:sldMkLst>
          <pc:docMk/>
          <pc:sldMk cId="4143605091" sldId="353"/>
        </pc:sldMkLst>
        <pc:spChg chg="add mod">
          <ac:chgData name="Bess Dunlevy" userId="dd4b9a8537dbe9d0" providerId="LiveId" clId="{30D0E199-CE2D-4E01-920F-349AF616C0AF}" dt="2023-09-24T16:47:09.813" v="603" actId="20577"/>
          <ac:spMkLst>
            <pc:docMk/>
            <pc:sldMk cId="4143605091" sldId="353"/>
            <ac:spMk id="2" creationId="{1EDA5770-E168-8EC9-BF10-63E914833002}"/>
          </ac:spMkLst>
        </pc:spChg>
        <pc:spChg chg="mod">
          <ac:chgData name="Bess Dunlevy" userId="dd4b9a8537dbe9d0" providerId="LiveId" clId="{30D0E199-CE2D-4E01-920F-349AF616C0AF}" dt="2023-09-24T16:47:56.520" v="613" actId="1076"/>
          <ac:spMkLst>
            <pc:docMk/>
            <pc:sldMk cId="4143605091" sldId="353"/>
            <ac:spMk id="5" creationId="{60AF0062-0FB5-7043-8BC4-368C5F59AC02}"/>
          </ac:spMkLst>
        </pc:spChg>
        <pc:spChg chg="del">
          <ac:chgData name="Bess Dunlevy" userId="dd4b9a8537dbe9d0" providerId="LiveId" clId="{30D0E199-CE2D-4E01-920F-349AF616C0AF}" dt="2023-09-24T16:46:55.393" v="578" actId="478"/>
          <ac:spMkLst>
            <pc:docMk/>
            <pc:sldMk cId="4143605091" sldId="353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46:54.221" v="577" actId="478"/>
          <ac:spMkLst>
            <pc:docMk/>
            <pc:sldMk cId="4143605091" sldId="353"/>
            <ac:spMk id="8" creationId="{00000000-0000-0000-0000-000000000000}"/>
          </ac:spMkLst>
        </pc:spChg>
        <pc:spChg chg="mod">
          <ac:chgData name="Bess Dunlevy" userId="dd4b9a8537dbe9d0" providerId="LiveId" clId="{30D0E199-CE2D-4E01-920F-349AF616C0AF}" dt="2023-09-24T16:47:29.784" v="609" actId="207"/>
          <ac:spMkLst>
            <pc:docMk/>
            <pc:sldMk cId="4143605091" sldId="353"/>
            <ac:spMk id="12" creationId="{2D39F582-9822-F549-8E0B-B39A612CDC18}"/>
          </ac:spMkLst>
        </pc:spChg>
        <pc:graphicFrameChg chg="mod">
          <ac:chgData name="Bess Dunlevy" userId="dd4b9a8537dbe9d0" providerId="LiveId" clId="{30D0E199-CE2D-4E01-920F-349AF616C0AF}" dt="2023-09-24T16:46:59.882" v="579" actId="1076"/>
          <ac:graphicFrameMkLst>
            <pc:docMk/>
            <pc:sldMk cId="4143605091" sldId="353"/>
            <ac:graphicFrameMk id="3" creationId="{7EF28078-BC53-1A47-AA53-3974765DCFE2}"/>
          </ac:graphicFrameMkLst>
        </pc:graphicFrameChg>
        <pc:graphicFrameChg chg="mod modGraphic">
          <ac:chgData name="Bess Dunlevy" userId="dd4b9a8537dbe9d0" providerId="LiveId" clId="{30D0E199-CE2D-4E01-920F-349AF616C0AF}" dt="2023-09-24T16:47:48.554" v="612" actId="207"/>
          <ac:graphicFrameMkLst>
            <pc:docMk/>
            <pc:sldMk cId="4143605091" sldId="353"/>
            <ac:graphicFrameMk id="4" creationId="{B6BADFD2-CF7B-F040-BDF0-D5488FEB6850}"/>
          </ac:graphicFrameMkLst>
        </pc:graphicFrameChg>
      </pc:sldChg>
      <pc:sldChg chg="addSp delSp modSp mod">
        <pc:chgData name="Bess Dunlevy" userId="dd4b9a8537dbe9d0" providerId="LiveId" clId="{30D0E199-CE2D-4E01-920F-349AF616C0AF}" dt="2023-09-24T16:56:45.075" v="873" actId="167"/>
        <pc:sldMkLst>
          <pc:docMk/>
          <pc:sldMk cId="2730906278" sldId="354"/>
        </pc:sldMkLst>
        <pc:spChg chg="add mod">
          <ac:chgData name="Bess Dunlevy" userId="dd4b9a8537dbe9d0" providerId="LiveId" clId="{30D0E199-CE2D-4E01-920F-349AF616C0AF}" dt="2023-09-24T16:38:32.853" v="370" actId="20577"/>
          <ac:spMkLst>
            <pc:docMk/>
            <pc:sldMk cId="2730906278" sldId="354"/>
            <ac:spMk id="2" creationId="{0393E66C-59EC-815F-C71C-F933935F5F70}"/>
          </ac:spMkLst>
        </pc:spChg>
        <pc:spChg chg="del mod">
          <ac:chgData name="Bess Dunlevy" userId="dd4b9a8537dbe9d0" providerId="LiveId" clId="{30D0E199-CE2D-4E01-920F-349AF616C0AF}" dt="2023-09-24T16:38:57.198" v="382" actId="478"/>
          <ac:spMkLst>
            <pc:docMk/>
            <pc:sldMk cId="2730906278" sldId="354"/>
            <ac:spMk id="7" creationId="{2915BB66-46E8-2949-B020-86473542AA7D}"/>
          </ac:spMkLst>
        </pc:spChg>
        <pc:spChg chg="del">
          <ac:chgData name="Bess Dunlevy" userId="dd4b9a8537dbe9d0" providerId="LiveId" clId="{30D0E199-CE2D-4E01-920F-349AF616C0AF}" dt="2023-09-24T16:38:09.807" v="320" actId="478"/>
          <ac:spMkLst>
            <pc:docMk/>
            <pc:sldMk cId="2730906278" sldId="354"/>
            <ac:spMk id="19" creationId="{F6A1FCA9-CE8C-5A4A-A3EB-42AB1CD858F6}"/>
          </ac:spMkLst>
        </pc:spChg>
        <pc:spChg chg="del">
          <ac:chgData name="Bess Dunlevy" userId="dd4b9a8537dbe9d0" providerId="LiveId" clId="{30D0E199-CE2D-4E01-920F-349AF616C0AF}" dt="2023-09-24T16:38:09.143" v="319" actId="478"/>
          <ac:spMkLst>
            <pc:docMk/>
            <pc:sldMk cId="2730906278" sldId="354"/>
            <ac:spMk id="20" creationId="{42D18BE0-D5CD-1F4F-9643-F34D9F44F132}"/>
          </ac:spMkLst>
        </pc:spChg>
        <pc:graphicFrameChg chg="add del mod">
          <ac:chgData name="Bess Dunlevy" userId="dd4b9a8537dbe9d0" providerId="LiveId" clId="{30D0E199-CE2D-4E01-920F-349AF616C0AF}" dt="2023-09-24T16:40:43.402" v="430"/>
          <ac:graphicFrameMkLst>
            <pc:docMk/>
            <pc:sldMk cId="2730906278" sldId="354"/>
            <ac:graphicFrameMk id="3" creationId="{3DCC89AD-4DF6-3B69-4825-D58FFA9A478B}"/>
          </ac:graphicFrameMkLst>
        </pc:graphicFrameChg>
        <pc:graphicFrameChg chg="mod modGraphic">
          <ac:chgData name="Bess Dunlevy" userId="dd4b9a8537dbe9d0" providerId="LiveId" clId="{30D0E199-CE2D-4E01-920F-349AF616C0AF}" dt="2023-09-24T16:42:10.108" v="455" actId="207"/>
          <ac:graphicFrameMkLst>
            <pc:docMk/>
            <pc:sldMk cId="2730906278" sldId="354"/>
            <ac:graphicFrameMk id="4" creationId="{FEF65D44-666B-694E-A122-AE70E100598C}"/>
          </ac:graphicFrameMkLst>
        </pc:graphicFrameChg>
        <pc:graphicFrameChg chg="mod modGraphic">
          <ac:chgData name="Bess Dunlevy" userId="dd4b9a8537dbe9d0" providerId="LiveId" clId="{30D0E199-CE2D-4E01-920F-349AF616C0AF}" dt="2023-09-24T16:54:30.952" v="869" actId="20577"/>
          <ac:graphicFrameMkLst>
            <pc:docMk/>
            <pc:sldMk cId="2730906278" sldId="354"/>
            <ac:graphicFrameMk id="6" creationId="{3F1730E7-B586-1F4C-BD66-72192756CCC4}"/>
          </ac:graphicFrameMkLst>
        </pc:graphicFrameChg>
        <pc:picChg chg="add mod ord">
          <ac:chgData name="Bess Dunlevy" userId="dd4b9a8537dbe9d0" providerId="LiveId" clId="{30D0E199-CE2D-4E01-920F-349AF616C0AF}" dt="2023-09-24T16:56:45.075" v="873" actId="167"/>
          <ac:picMkLst>
            <pc:docMk/>
            <pc:sldMk cId="2730906278" sldId="354"/>
            <ac:picMk id="5" creationId="{213188D7-9096-09C3-7DBD-2D2A783B7F20}"/>
          </ac:picMkLst>
        </pc:picChg>
        <pc:cxnChg chg="del">
          <ac:chgData name="Bess Dunlevy" userId="dd4b9a8537dbe9d0" providerId="LiveId" clId="{30D0E199-CE2D-4E01-920F-349AF616C0AF}" dt="2023-09-24T16:38:46.246" v="373" actId="478"/>
          <ac:cxnSpMkLst>
            <pc:docMk/>
            <pc:sldMk cId="2730906278" sldId="354"/>
            <ac:cxnSpMk id="9" creationId="{0C06B08D-ED6C-884C-B69D-ED661233909D}"/>
          </ac:cxnSpMkLst>
        </pc:cxnChg>
        <pc:cxnChg chg="del">
          <ac:chgData name="Bess Dunlevy" userId="dd4b9a8537dbe9d0" providerId="LiveId" clId="{30D0E199-CE2D-4E01-920F-349AF616C0AF}" dt="2023-09-24T16:38:48.289" v="375" actId="478"/>
          <ac:cxnSpMkLst>
            <pc:docMk/>
            <pc:sldMk cId="2730906278" sldId="354"/>
            <ac:cxnSpMk id="10" creationId="{EEEDFD48-4A40-1D48-9A5A-2803739EBB52}"/>
          </ac:cxnSpMkLst>
        </pc:cxnChg>
        <pc:cxnChg chg="del">
          <ac:chgData name="Bess Dunlevy" userId="dd4b9a8537dbe9d0" providerId="LiveId" clId="{30D0E199-CE2D-4E01-920F-349AF616C0AF}" dt="2023-09-24T16:38:49.408" v="376" actId="478"/>
          <ac:cxnSpMkLst>
            <pc:docMk/>
            <pc:sldMk cId="2730906278" sldId="354"/>
            <ac:cxnSpMk id="11" creationId="{D5F282E8-468E-B646-9916-2CFF74FD5228}"/>
          </ac:cxnSpMkLst>
        </pc:cxnChg>
        <pc:cxnChg chg="del">
          <ac:chgData name="Bess Dunlevy" userId="dd4b9a8537dbe9d0" providerId="LiveId" clId="{30D0E199-CE2D-4E01-920F-349AF616C0AF}" dt="2023-09-24T16:38:50.438" v="377" actId="478"/>
          <ac:cxnSpMkLst>
            <pc:docMk/>
            <pc:sldMk cId="2730906278" sldId="354"/>
            <ac:cxnSpMk id="12" creationId="{1F8F9D34-ABBF-CD47-B370-C3682081ECB7}"/>
          </ac:cxnSpMkLst>
        </pc:cxnChg>
        <pc:cxnChg chg="del">
          <ac:chgData name="Bess Dunlevy" userId="dd4b9a8537dbe9d0" providerId="LiveId" clId="{30D0E199-CE2D-4E01-920F-349AF616C0AF}" dt="2023-09-24T16:38:51.557" v="378" actId="478"/>
          <ac:cxnSpMkLst>
            <pc:docMk/>
            <pc:sldMk cId="2730906278" sldId="354"/>
            <ac:cxnSpMk id="13" creationId="{488E66D4-35F1-0749-94A5-06661D526DEF}"/>
          </ac:cxnSpMkLst>
        </pc:cxnChg>
        <pc:cxnChg chg="del">
          <ac:chgData name="Bess Dunlevy" userId="dd4b9a8537dbe9d0" providerId="LiveId" clId="{30D0E199-CE2D-4E01-920F-349AF616C0AF}" dt="2023-09-24T16:38:52.510" v="379" actId="478"/>
          <ac:cxnSpMkLst>
            <pc:docMk/>
            <pc:sldMk cId="2730906278" sldId="354"/>
            <ac:cxnSpMk id="14" creationId="{9278CE02-95CF-8449-BD07-44473C455A41}"/>
          </ac:cxnSpMkLst>
        </pc:cxnChg>
        <pc:cxnChg chg="del">
          <ac:chgData name="Bess Dunlevy" userId="dd4b9a8537dbe9d0" providerId="LiveId" clId="{30D0E199-CE2D-4E01-920F-349AF616C0AF}" dt="2023-09-24T16:38:47.213" v="374" actId="478"/>
          <ac:cxnSpMkLst>
            <pc:docMk/>
            <pc:sldMk cId="2730906278" sldId="354"/>
            <ac:cxnSpMk id="16" creationId="{6324C7ED-64AD-484D-9C08-17FD7925C42F}"/>
          </ac:cxnSpMkLst>
        </pc:cxnChg>
        <pc:cxnChg chg="del">
          <ac:chgData name="Bess Dunlevy" userId="dd4b9a8537dbe9d0" providerId="LiveId" clId="{30D0E199-CE2D-4E01-920F-349AF616C0AF}" dt="2023-09-24T16:38:53.392" v="380" actId="478"/>
          <ac:cxnSpMkLst>
            <pc:docMk/>
            <pc:sldMk cId="2730906278" sldId="354"/>
            <ac:cxnSpMk id="17" creationId="{A2E42F34-0779-174D-83B1-974009EE7E48}"/>
          </ac:cxnSpMkLst>
        </pc:cxnChg>
        <pc:cxnChg chg="del">
          <ac:chgData name="Bess Dunlevy" userId="dd4b9a8537dbe9d0" providerId="LiveId" clId="{30D0E199-CE2D-4E01-920F-349AF616C0AF}" dt="2023-09-24T16:38:54.046" v="381" actId="478"/>
          <ac:cxnSpMkLst>
            <pc:docMk/>
            <pc:sldMk cId="2730906278" sldId="354"/>
            <ac:cxnSpMk id="18" creationId="{A0ADB485-8982-C94B-98A0-D18719E33118}"/>
          </ac:cxnSpMkLst>
        </pc:cxnChg>
      </pc:sldChg>
      <pc:sldChg chg="addSp delSp modSp mod">
        <pc:chgData name="Bess Dunlevy" userId="dd4b9a8537dbe9d0" providerId="LiveId" clId="{30D0E199-CE2D-4E01-920F-349AF616C0AF}" dt="2023-09-24T16:49:21.736" v="674" actId="1076"/>
        <pc:sldMkLst>
          <pc:docMk/>
          <pc:sldMk cId="16340286" sldId="355"/>
        </pc:sldMkLst>
        <pc:spChg chg="add mod">
          <ac:chgData name="Bess Dunlevy" userId="dd4b9a8537dbe9d0" providerId="LiveId" clId="{30D0E199-CE2D-4E01-920F-349AF616C0AF}" dt="2023-09-24T16:48:53.681" v="666" actId="20577"/>
          <ac:spMkLst>
            <pc:docMk/>
            <pc:sldMk cId="16340286" sldId="355"/>
            <ac:spMk id="2" creationId="{064E5607-D751-B93E-DAB5-CADE4FB65D43}"/>
          </ac:spMkLst>
        </pc:spChg>
        <pc:spChg chg="mod">
          <ac:chgData name="Bess Dunlevy" userId="dd4b9a8537dbe9d0" providerId="LiveId" clId="{30D0E199-CE2D-4E01-920F-349AF616C0AF}" dt="2023-09-24T16:48:57.426" v="668" actId="207"/>
          <ac:spMkLst>
            <pc:docMk/>
            <pc:sldMk cId="16340286" sldId="355"/>
            <ac:spMk id="9" creationId="{C670453B-BD9D-DB4A-9825-07A394AEC48A}"/>
          </ac:spMkLst>
        </pc:spChg>
        <pc:spChg chg="mod">
          <ac:chgData name="Bess Dunlevy" userId="dd4b9a8537dbe9d0" providerId="LiveId" clId="{30D0E199-CE2D-4E01-920F-349AF616C0AF}" dt="2023-09-24T16:49:04.904" v="671" actId="1076"/>
          <ac:spMkLst>
            <pc:docMk/>
            <pc:sldMk cId="16340286" sldId="355"/>
            <ac:spMk id="11" creationId="{D33FADFB-CBD3-0243-9624-F13E440D20BB}"/>
          </ac:spMkLst>
        </pc:spChg>
        <pc:spChg chg="del">
          <ac:chgData name="Bess Dunlevy" userId="dd4b9a8537dbe9d0" providerId="LiveId" clId="{30D0E199-CE2D-4E01-920F-349AF616C0AF}" dt="2023-09-24T16:48:24.693" v="649" actId="478"/>
          <ac:spMkLst>
            <pc:docMk/>
            <pc:sldMk cId="16340286" sldId="355"/>
            <ac:spMk id="12" creationId="{492EB330-BF1E-124B-AA76-BE91C3EA6CE1}"/>
          </ac:spMkLst>
        </pc:spChg>
        <pc:spChg chg="del">
          <ac:chgData name="Bess Dunlevy" userId="dd4b9a8537dbe9d0" providerId="LiveId" clId="{30D0E199-CE2D-4E01-920F-349AF616C0AF}" dt="2023-09-24T16:48:24.136" v="648" actId="478"/>
          <ac:spMkLst>
            <pc:docMk/>
            <pc:sldMk cId="16340286" sldId="355"/>
            <ac:spMk id="13" creationId="{E79BBE1D-A489-4646-9DCD-84FE56327CF0}"/>
          </ac:spMkLst>
        </pc:spChg>
        <pc:graphicFrameChg chg="mod">
          <ac:chgData name="Bess Dunlevy" userId="dd4b9a8537dbe9d0" providerId="LiveId" clId="{30D0E199-CE2D-4E01-920F-349AF616C0AF}" dt="2023-09-24T16:48:22.517" v="647" actId="1076"/>
          <ac:graphicFrameMkLst>
            <pc:docMk/>
            <pc:sldMk cId="16340286" sldId="355"/>
            <ac:graphicFrameMk id="8" creationId="{7260819E-19AD-234D-816F-75185284835B}"/>
          </ac:graphicFrameMkLst>
        </pc:graphicFrameChg>
        <pc:graphicFrameChg chg="mod">
          <ac:chgData name="Bess Dunlevy" userId="dd4b9a8537dbe9d0" providerId="LiveId" clId="{30D0E199-CE2D-4E01-920F-349AF616C0AF}" dt="2023-09-24T16:49:04.904" v="671" actId="1076"/>
          <ac:graphicFrameMkLst>
            <pc:docMk/>
            <pc:sldMk cId="16340286" sldId="355"/>
            <ac:graphicFrameMk id="10" creationId="{8309AA52-0799-5F4D-B618-10008BEBD958}"/>
          </ac:graphicFrameMkLst>
        </pc:graphicFrameChg>
        <pc:cxnChg chg="add mod">
          <ac:chgData name="Bess Dunlevy" userId="dd4b9a8537dbe9d0" providerId="LiveId" clId="{30D0E199-CE2D-4E01-920F-349AF616C0AF}" dt="2023-09-24T16:49:21.736" v="674" actId="1076"/>
          <ac:cxnSpMkLst>
            <pc:docMk/>
            <pc:sldMk cId="16340286" sldId="355"/>
            <ac:cxnSpMk id="4" creationId="{CBFD9B2A-C8E2-C54B-7BA6-E775C3185E06}"/>
          </ac:cxnSpMkLst>
        </pc:cxnChg>
      </pc:sldChg>
      <pc:sldChg chg="addSp delSp modSp add mod">
        <pc:chgData name="Bess Dunlevy" userId="dd4b9a8537dbe9d0" providerId="LiveId" clId="{30D0E199-CE2D-4E01-920F-349AF616C0AF}" dt="2023-09-24T16:48:48.628" v="663" actId="20577"/>
        <pc:sldMkLst>
          <pc:docMk/>
          <pc:sldMk cId="1179924037" sldId="356"/>
        </pc:sldMkLst>
        <pc:spChg chg="mod">
          <ac:chgData name="Bess Dunlevy" userId="dd4b9a8537dbe9d0" providerId="LiveId" clId="{30D0E199-CE2D-4E01-920F-349AF616C0AF}" dt="2023-09-24T16:36:12.565" v="162" actId="20577"/>
          <ac:spMkLst>
            <pc:docMk/>
            <pc:sldMk cId="1179924037" sldId="356"/>
            <ac:spMk id="9" creationId="{CB9D49A6-86F7-B744-828A-D7C1D9D15D8C}"/>
          </ac:spMkLst>
        </pc:spChg>
        <pc:spChg chg="mod">
          <ac:chgData name="Bess Dunlevy" userId="dd4b9a8537dbe9d0" providerId="LiveId" clId="{30D0E199-CE2D-4E01-920F-349AF616C0AF}" dt="2023-09-24T16:36:26.916" v="191" actId="20577"/>
          <ac:spMkLst>
            <pc:docMk/>
            <pc:sldMk cId="1179924037" sldId="356"/>
            <ac:spMk id="40" creationId="{3D228105-4E93-5547-9BEF-E95CD9F56261}"/>
          </ac:spMkLst>
        </pc:spChg>
        <pc:spChg chg="mod">
          <ac:chgData name="Bess Dunlevy" userId="dd4b9a8537dbe9d0" providerId="LiveId" clId="{30D0E199-CE2D-4E01-920F-349AF616C0AF}" dt="2023-09-24T16:36:55.697" v="231" actId="20577"/>
          <ac:spMkLst>
            <pc:docMk/>
            <pc:sldMk cId="1179924037" sldId="356"/>
            <ac:spMk id="42" creationId="{654ED905-7DF4-7E45-815D-8A6F50BD2A35}"/>
          </ac:spMkLst>
        </pc:spChg>
        <pc:spChg chg="mod">
          <ac:chgData name="Bess Dunlevy" userId="dd4b9a8537dbe9d0" providerId="LiveId" clId="{30D0E199-CE2D-4E01-920F-349AF616C0AF}" dt="2023-09-24T16:36:32.760" v="193" actId="207"/>
          <ac:spMkLst>
            <pc:docMk/>
            <pc:sldMk cId="1179924037" sldId="356"/>
            <ac:spMk id="44" creationId="{FD3A13C4-E78F-724D-BF30-9B4138762961}"/>
          </ac:spMkLst>
        </pc:spChg>
        <pc:spChg chg="mod">
          <ac:chgData name="Bess Dunlevy" userId="dd4b9a8537dbe9d0" providerId="LiveId" clId="{30D0E199-CE2D-4E01-920F-349AF616C0AF}" dt="2023-09-24T16:36:34.776" v="194" actId="207"/>
          <ac:spMkLst>
            <pc:docMk/>
            <pc:sldMk cId="1179924037" sldId="356"/>
            <ac:spMk id="45" creationId="{160EF463-7BA4-C140-B281-29D544D6376D}"/>
          </ac:spMkLst>
        </pc:spChg>
        <pc:spChg chg="mod">
          <ac:chgData name="Bess Dunlevy" userId="dd4b9a8537dbe9d0" providerId="LiveId" clId="{30D0E199-CE2D-4E01-920F-349AF616C0AF}" dt="2023-09-24T16:36:30.983" v="192" actId="207"/>
          <ac:spMkLst>
            <pc:docMk/>
            <pc:sldMk cId="1179924037" sldId="356"/>
            <ac:spMk id="46" creationId="{92054AB8-EBC5-1047-AD46-31E6D065CA45}"/>
          </ac:spMkLst>
        </pc:spChg>
        <pc:spChg chg="mod">
          <ac:chgData name="Bess Dunlevy" userId="dd4b9a8537dbe9d0" providerId="LiveId" clId="{30D0E199-CE2D-4E01-920F-349AF616C0AF}" dt="2023-09-24T16:37:05.845" v="261" actId="20577"/>
          <ac:spMkLst>
            <pc:docMk/>
            <pc:sldMk cId="1179924037" sldId="356"/>
            <ac:spMk id="47" creationId="{2548BEE3-A974-DC4E-9E9C-1EE7CFD5EF06}"/>
          </ac:spMkLst>
        </pc:spChg>
        <pc:spChg chg="mod">
          <ac:chgData name="Bess Dunlevy" userId="dd4b9a8537dbe9d0" providerId="LiveId" clId="{30D0E199-CE2D-4E01-920F-349AF616C0AF}" dt="2023-09-24T16:37:26.632" v="307" actId="20577"/>
          <ac:spMkLst>
            <pc:docMk/>
            <pc:sldMk cId="1179924037" sldId="356"/>
            <ac:spMk id="49" creationId="{96E0CE3B-1B24-344F-9D20-0D3E26721F3A}"/>
          </ac:spMkLst>
        </pc:spChg>
        <pc:spChg chg="mod">
          <ac:chgData name="Bess Dunlevy" userId="dd4b9a8537dbe9d0" providerId="LiveId" clId="{30D0E199-CE2D-4E01-920F-349AF616C0AF}" dt="2023-09-24T16:37:48.016" v="317" actId="20577"/>
          <ac:spMkLst>
            <pc:docMk/>
            <pc:sldMk cId="1179924037" sldId="356"/>
            <ac:spMk id="51" creationId="{268A1D8F-ED63-8F48-B9E4-4BDDDF9B48AB}"/>
          </ac:spMkLst>
        </pc:spChg>
        <pc:spChg chg="mod">
          <ac:chgData name="Bess Dunlevy" userId="dd4b9a8537dbe9d0" providerId="LiveId" clId="{30D0E199-CE2D-4E01-920F-349AF616C0AF}" dt="2023-09-24T16:36:40.905" v="197" actId="207"/>
          <ac:spMkLst>
            <pc:docMk/>
            <pc:sldMk cId="1179924037" sldId="356"/>
            <ac:spMk id="53" creationId="{BDA40E49-45E7-A744-88C0-12BC470C236A}"/>
          </ac:spMkLst>
        </pc:spChg>
        <pc:spChg chg="mod">
          <ac:chgData name="Bess Dunlevy" userId="dd4b9a8537dbe9d0" providerId="LiveId" clId="{30D0E199-CE2D-4E01-920F-349AF616C0AF}" dt="2023-09-24T16:36:38.833" v="196" actId="207"/>
          <ac:spMkLst>
            <pc:docMk/>
            <pc:sldMk cId="1179924037" sldId="356"/>
            <ac:spMk id="55" creationId="{86746B7D-B52D-4941-A37D-E63B673D5DEE}"/>
          </ac:spMkLst>
        </pc:spChg>
        <pc:spChg chg="mod">
          <ac:chgData name="Bess Dunlevy" userId="dd4b9a8537dbe9d0" providerId="LiveId" clId="{30D0E199-CE2D-4E01-920F-349AF616C0AF}" dt="2023-09-24T16:36:37.025" v="195" actId="207"/>
          <ac:spMkLst>
            <pc:docMk/>
            <pc:sldMk cId="1179924037" sldId="356"/>
            <ac:spMk id="64" creationId="{D29DD01A-13BF-744A-9B64-9D86AC88EDDE}"/>
          </ac:spMkLst>
        </pc:spChg>
        <pc:spChg chg="mod">
          <ac:chgData name="Bess Dunlevy" userId="dd4b9a8537dbe9d0" providerId="LiveId" clId="{30D0E199-CE2D-4E01-920F-349AF616C0AF}" dt="2023-09-24T16:48:48.628" v="663" actId="20577"/>
          <ac:spMkLst>
            <pc:docMk/>
            <pc:sldMk cId="1179924037" sldId="356"/>
            <ac:spMk id="65" creationId="{DCAE84B5-A598-8941-B4AD-51887AC426D8}"/>
          </ac:spMkLst>
        </pc:spChg>
        <pc:picChg chg="add mod ord">
          <ac:chgData name="Bess Dunlevy" userId="dd4b9a8537dbe9d0" providerId="LiveId" clId="{30D0E199-CE2D-4E01-920F-349AF616C0AF}" dt="2023-09-24T16:37:17.617" v="287" actId="1076"/>
          <ac:picMkLst>
            <pc:docMk/>
            <pc:sldMk cId="1179924037" sldId="356"/>
            <ac:picMk id="2" creationId="{9865536C-CEB6-11E7-2232-BCFB5CE0733C}"/>
          </ac:picMkLst>
        </pc:picChg>
        <pc:picChg chg="del">
          <ac:chgData name="Bess Dunlevy" userId="dd4b9a8537dbe9d0" providerId="LiveId" clId="{30D0E199-CE2D-4E01-920F-349AF616C0AF}" dt="2023-09-24T16:35:45.796" v="112" actId="478"/>
          <ac:picMkLst>
            <pc:docMk/>
            <pc:sldMk cId="1179924037" sldId="356"/>
            <ac:picMk id="70" creationId="{219503DE-DA47-8548-A6B3-EDAA57B7A89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15959737133741"/>
          <c:y val="6.4460288752088299E-2"/>
          <c:w val="0.77597904269812024"/>
          <c:h val="0.9110780987321109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FINE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19-D146-984C-846EC845E54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19-D146-984C-846EC845E54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19-D146-984C-846EC845E54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19-D146-984C-846EC845E54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19-D146-984C-846EC845E54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A19-D146-984C-846EC845E54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19-D146-984C-846EC845E546}"/>
              </c:ext>
            </c:extLst>
          </c:dPt>
          <c:cat>
            <c:strRef>
              <c:f>Sheet1!$A$2:$A$15</c:f>
              <c:strCache>
                <c:ptCount val="14"/>
                <c:pt idx="0">
                  <c:v>Componente 1</c:v>
                </c:pt>
                <c:pt idx="1">
                  <c:v>Componente 1 effettivo</c:v>
                </c:pt>
                <c:pt idx="2">
                  <c:v>Componente 2</c:v>
                </c:pt>
                <c:pt idx="3">
                  <c:v>Componente 2 effettivo</c:v>
                </c:pt>
                <c:pt idx="4">
                  <c:v>Componente 3</c:v>
                </c:pt>
                <c:pt idx="5">
                  <c:v>Componente 3 effettivo</c:v>
                </c:pt>
                <c:pt idx="6">
                  <c:v>Componente 4</c:v>
                </c:pt>
                <c:pt idx="7">
                  <c:v>Componente 4 effettivo</c:v>
                </c:pt>
                <c:pt idx="8">
                  <c:v>Componente 5</c:v>
                </c:pt>
                <c:pt idx="9">
                  <c:v>Componente 5 effettivo</c:v>
                </c:pt>
                <c:pt idx="10">
                  <c:v>Componente 6</c:v>
                </c:pt>
                <c:pt idx="11">
                  <c:v>Componente 6 effettivo</c:v>
                </c:pt>
                <c:pt idx="12">
                  <c:v>Componente 7</c:v>
                </c:pt>
                <c:pt idx="13">
                  <c:v>Componente 7 effettivo</c:v>
                </c:pt>
              </c:strCache>
            </c:strRef>
          </c:cat>
          <c:val>
            <c:numRef>
              <c:f>Sheet1!$B$2:$B$15</c:f>
              <c:numCache>
                <c:formatCode>mm/dd/yy;@</c:formatCode>
                <c:ptCount val="14"/>
                <c:pt idx="0">
                  <c:v>45839</c:v>
                </c:pt>
                <c:pt idx="1">
                  <c:v>45837</c:v>
                </c:pt>
                <c:pt idx="2">
                  <c:v>45830</c:v>
                </c:pt>
                <c:pt idx="3">
                  <c:v>45809</c:v>
                </c:pt>
                <c:pt idx="4">
                  <c:v>45879</c:v>
                </c:pt>
                <c:pt idx="5">
                  <c:v>45881</c:v>
                </c:pt>
                <c:pt idx="6">
                  <c:v>45931</c:v>
                </c:pt>
                <c:pt idx="7">
                  <c:v>45986</c:v>
                </c:pt>
                <c:pt idx="8">
                  <c:v>46001</c:v>
                </c:pt>
                <c:pt idx="9">
                  <c:v>45972</c:v>
                </c:pt>
                <c:pt idx="10">
                  <c:v>45992</c:v>
                </c:pt>
                <c:pt idx="11">
                  <c:v>45992</c:v>
                </c:pt>
                <c:pt idx="12">
                  <c:v>46001</c:v>
                </c:pt>
                <c:pt idx="13">
                  <c:v>46016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E-7542-90B7-7A624205ECC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INIZIO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Componente 1</c:v>
                </c:pt>
                <c:pt idx="1">
                  <c:v>Componente 1 effettivo</c:v>
                </c:pt>
                <c:pt idx="2">
                  <c:v>Componente 2</c:v>
                </c:pt>
                <c:pt idx="3">
                  <c:v>Componente 2 effettivo</c:v>
                </c:pt>
                <c:pt idx="4">
                  <c:v>Componente 3</c:v>
                </c:pt>
                <c:pt idx="5">
                  <c:v>Componente 3 effettivo</c:v>
                </c:pt>
                <c:pt idx="6">
                  <c:v>Componente 4</c:v>
                </c:pt>
                <c:pt idx="7">
                  <c:v>Componente 4 effettivo</c:v>
                </c:pt>
                <c:pt idx="8">
                  <c:v>Componente 5</c:v>
                </c:pt>
                <c:pt idx="9">
                  <c:v>Componente 5 effettivo</c:v>
                </c:pt>
                <c:pt idx="10">
                  <c:v>Componente 6</c:v>
                </c:pt>
                <c:pt idx="11">
                  <c:v>Componente 6 effettivo</c:v>
                </c:pt>
                <c:pt idx="12">
                  <c:v>Componente 7</c:v>
                </c:pt>
                <c:pt idx="13">
                  <c:v>Componente 7 effettivo</c:v>
                </c:pt>
              </c:strCache>
            </c:strRef>
          </c:cat>
          <c:val>
            <c:numRef>
              <c:f>Sheet1!$C$2:$C$15</c:f>
              <c:numCache>
                <c:formatCode>mm/dd/yy;@</c:formatCode>
                <c:ptCount val="14"/>
                <c:pt idx="0">
                  <c:v>45782</c:v>
                </c:pt>
                <c:pt idx="1">
                  <c:v>45787</c:v>
                </c:pt>
                <c:pt idx="2">
                  <c:v>45818</c:v>
                </c:pt>
                <c:pt idx="3">
                  <c:v>45800</c:v>
                </c:pt>
                <c:pt idx="4">
                  <c:v>45852</c:v>
                </c:pt>
                <c:pt idx="5">
                  <c:v>45852</c:v>
                </c:pt>
                <c:pt idx="6">
                  <c:v>45870</c:v>
                </c:pt>
                <c:pt idx="7">
                  <c:v>45883</c:v>
                </c:pt>
                <c:pt idx="8">
                  <c:v>45901</c:v>
                </c:pt>
                <c:pt idx="9">
                  <c:v>45931</c:v>
                </c:pt>
                <c:pt idx="10">
                  <c:v>45931</c:v>
                </c:pt>
                <c:pt idx="11">
                  <c:v>45931</c:v>
                </c:pt>
                <c:pt idx="12">
                  <c:v>45971</c:v>
                </c:pt>
                <c:pt idx="13">
                  <c:v>45971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E-7542-90B7-7A624205E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4475776"/>
        <c:axId val="1334768784"/>
      </c:barChart>
      <c:catAx>
        <c:axId val="1334475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34768784"/>
        <c:crosses val="autoZero"/>
        <c:auto val="1"/>
        <c:lblAlgn val="ctr"/>
        <c:lblOffset val="100"/>
        <c:noMultiLvlLbl val="0"/>
      </c:catAx>
      <c:valAx>
        <c:axId val="1334768784"/>
        <c:scaling>
          <c:orientation val="minMax"/>
          <c:max val="46100"/>
          <c:min val="4577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dd/yy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3447577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73021618256055"/>
          <c:y val="6.2148617167634715E-2"/>
          <c:w val="0.51429519571391469"/>
          <c:h val="0.93785138283236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IMPORTO SPESO 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1-6B48-BAB6-3A167ABB94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1-6B48-BAB6-3A167ABB9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1-6B48-BAB6-3A167ABB94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1-6B48-BAB6-3A167ABB94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D1-6B48-BAB6-3A167ABB94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D1-6B48-BAB6-3A167ABB94C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D1-6B48-BAB6-3A167ABB94C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D1-6B48-BAB6-3A167ABB94C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D1-6B48-BAB6-3A167ABB94C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D1-6B48-BAB6-3A167ABB94C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D1-6B48-BAB6-3A167ABB94C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D1-6B48-BAB6-3A167ABB94C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AD1-6B48-BAB6-3A167ABB94C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AD1-6B48-BAB6-3A167ABB94C4}"/>
              </c:ext>
            </c:extLst>
          </c:dPt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AD1-6B48-BAB6-3A167ABB94C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AD1-6B48-BAB6-3A167ABB94C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AD1-6B48-BAB6-3A167ABB9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VOCE BUDGET 1</c:v>
                </c:pt>
                <c:pt idx="1">
                  <c:v>VOCE BUDGET 2</c:v>
                </c:pt>
                <c:pt idx="2">
                  <c:v>VOCE BUDGET 3</c:v>
                </c:pt>
                <c:pt idx="3">
                  <c:v>VOCE BUDGET 4</c:v>
                </c:pt>
                <c:pt idx="4">
                  <c:v>VOCE BUDGET 5</c:v>
                </c:pt>
                <c:pt idx="5">
                  <c:v>VOCE BUDGET 6</c:v>
                </c:pt>
                <c:pt idx="6">
                  <c:v>VOCE BUDGET 7</c:v>
                </c:pt>
                <c:pt idx="7">
                  <c:v>VOCE BUDGET 8</c:v>
                </c:pt>
              </c:strCache>
            </c:strRef>
          </c:cat>
          <c:val>
            <c:numRef>
              <c:f>Sheet1!$B$2:$B$9</c:f>
              <c:numCache>
                <c:formatCode>_("$"* #,##0.00_);_("$"* \(#,##0.00\);_("$"* "-"??_);_(@_)</c:formatCode>
                <c:ptCount val="8"/>
                <c:pt idx="0">
                  <c:v>450</c:v>
                </c:pt>
                <c:pt idx="1">
                  <c:v>220</c:v>
                </c:pt>
                <c:pt idx="2">
                  <c:v>1102.56</c:v>
                </c:pt>
                <c:pt idx="3">
                  <c:v>400</c:v>
                </c:pt>
                <c:pt idx="4">
                  <c:v>765.09</c:v>
                </c:pt>
                <c:pt idx="5">
                  <c:v>430</c:v>
                </c:pt>
                <c:pt idx="6">
                  <c:v>234.98</c:v>
                </c:pt>
                <c:pt idx="7">
                  <c:v>800.04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54B-BE49-879E2693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45980576149905"/>
          <c:y val="0.17068007243423058"/>
          <c:w val="0.24702766094479284"/>
          <c:h val="0.74553988963514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Numero di rischi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D0-BF47-99CB-8F5F940FDD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D0-BF47-99CB-8F5F940FDDD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D0-BF47-99CB-8F5F940FDDD8}"/>
              </c:ext>
            </c:extLst>
          </c:dPt>
          <c:cat>
            <c:strRef>
              <c:f>Sheet1!$A$2:$A$5</c:f>
              <c:strCache>
                <c:ptCount val="4"/>
                <c:pt idx="0">
                  <c:v>Alto</c:v>
                </c:pt>
                <c:pt idx="1">
                  <c:v>Medio</c:v>
                </c:pt>
                <c:pt idx="2">
                  <c:v>Basso</c:v>
                </c:pt>
                <c:pt idx="3">
                  <c:v>Potenziale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D0-BF47-99CB-8F5F940FD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"/>
        <c:axId val="202755712"/>
        <c:axId val="202750816"/>
      </c:barChart>
      <c:catAx>
        <c:axId val="2027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202750816"/>
        <c:crosses val="autoZero"/>
        <c:auto val="1"/>
        <c:lblAlgn val="ctr"/>
        <c:lblOffset val="100"/>
        <c:noMultiLvlLbl val="0"/>
      </c:catAx>
      <c:valAx>
        <c:axId val="2027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2027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Numero di problemi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D0-BF47-99CB-8F5F940FDD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D0-BF47-99CB-8F5F940FDDD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D0-BF47-99CB-8F5F940FDDD8}"/>
              </c:ext>
            </c:extLst>
          </c:dPt>
          <c:cat>
            <c:strRef>
              <c:f>Sheet1!$A$2:$A$4</c:f>
              <c:strCache>
                <c:ptCount val="3"/>
                <c:pt idx="0">
                  <c:v>Alto</c:v>
                </c:pt>
                <c:pt idx="1">
                  <c:v>Medio</c:v>
                </c:pt>
                <c:pt idx="2">
                  <c:v>Basso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D0-BF47-99CB-8F5F940FD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"/>
        <c:axId val="202755712"/>
        <c:axId val="202750816"/>
      </c:barChart>
      <c:catAx>
        <c:axId val="2027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202750816"/>
        <c:crosses val="autoZero"/>
        <c:auto val="1"/>
        <c:lblAlgn val="ctr"/>
        <c:lblOffset val="100"/>
        <c:noMultiLvlLbl val="0"/>
      </c:catAx>
      <c:valAx>
        <c:axId val="2027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2027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Sheet1!$B$1</c:f>
              <c:strCache>
                <c:ptCount val="1"/>
                <c:pt idx="0">
                  <c:v>N. di GIORNI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8-9A4F-9F62-F9645D7C84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8-9A4F-9F62-F9645D7C84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8-9A4F-9F62-F9645D7C84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8-9A4F-9F62-F9645D7C84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08-9A4F-9F62-F9645D7C84B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08-9A4F-9F62-F9645D7C84B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08-9A4F-9F62-F9645D7C84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08-9A4F-9F62-F9645D7C84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08-9A4F-9F62-F9645D7C84B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08-9A4F-9F62-F9645D7C84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08-9A4F-9F62-F9645D7C84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E08-9A4F-9F62-F9645D7C84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E08-9A4F-9F62-F9645D7C84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E08-9A4F-9F62-F9645D7C84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Risorsa 1</c:v>
                </c:pt>
                <c:pt idx="1">
                  <c:v>Risorsa 2</c:v>
                </c:pt>
                <c:pt idx="2">
                  <c:v>Risorsa 3</c:v>
                </c:pt>
                <c:pt idx="3">
                  <c:v>Risorsa 4</c:v>
                </c:pt>
                <c:pt idx="4">
                  <c:v>Risorsa 5</c:v>
                </c:pt>
                <c:pt idx="5">
                  <c:v>Risorsa 6</c:v>
                </c:pt>
                <c:pt idx="6">
                  <c:v>Risorsa 7</c:v>
                </c:pt>
                <c:pt idx="7">
                  <c:v>Risorsa 8</c:v>
                </c:pt>
                <c:pt idx="8">
                  <c:v>Risorsa 9</c:v>
                </c:pt>
                <c:pt idx="9">
                  <c:v>Risorsa 10</c:v>
                </c:pt>
                <c:pt idx="10">
                  <c:v>Risorsa 11</c:v>
                </c:pt>
                <c:pt idx="11">
                  <c:v>Risorsa 12</c:v>
                </c:pt>
                <c:pt idx="12">
                  <c:v>Risorsa 13</c:v>
                </c:pt>
                <c:pt idx="13">
                  <c:v>Risorsa 14</c:v>
                </c:pt>
              </c:strCache>
            </c:strRef>
          </c:cat>
          <c:val>
            <c:numRef>
              <c:f>Sheet1!$B$2:$B$15</c:f>
              <c:numCache>
                <c:formatCode>_("$"* #,##0.00_);_("$"* \(#,##0.00\);_("$"* "-"??_);_(@_)</c:formatCode>
                <c:ptCount val="14"/>
                <c:pt idx="0">
                  <c:v>1100</c:v>
                </c:pt>
                <c:pt idx="1">
                  <c:v>8405</c:v>
                </c:pt>
                <c:pt idx="2">
                  <c:v>4532</c:v>
                </c:pt>
                <c:pt idx="3">
                  <c:v>4567</c:v>
                </c:pt>
                <c:pt idx="4">
                  <c:v>23423</c:v>
                </c:pt>
                <c:pt idx="5">
                  <c:v>3578</c:v>
                </c:pt>
                <c:pt idx="6">
                  <c:v>8762</c:v>
                </c:pt>
                <c:pt idx="7">
                  <c:v>456</c:v>
                </c:pt>
                <c:pt idx="8">
                  <c:v>1238</c:v>
                </c:pt>
                <c:pt idx="9">
                  <c:v>9823</c:v>
                </c:pt>
                <c:pt idx="10">
                  <c:v>54</c:v>
                </c:pt>
                <c:pt idx="11">
                  <c:v>4567</c:v>
                </c:pt>
                <c:pt idx="12">
                  <c:v>761</c:v>
                </c:pt>
                <c:pt idx="13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0-A94B-88FE-4F35F4F9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897104"/>
        <c:axId val="1338991040"/>
      </c:barChart>
      <c:catAx>
        <c:axId val="12058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338991040"/>
        <c:crosses val="autoZero"/>
        <c:auto val="1"/>
        <c:lblAlgn val="ctr"/>
        <c:lblOffset val="100"/>
        <c:noMultiLvlLbl val="0"/>
      </c:catAx>
      <c:valAx>
        <c:axId val="1338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it-IT"/>
          </a:p>
        </c:txPr>
        <c:crossAx val="12058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472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89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it.smartsheet.com/try-it?trp=118390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261478" y="307317"/>
            <a:ext cx="3037943" cy="604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3" y="285444"/>
            <a:ext cx="6809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MODELLO POWERPOINT DI REPORT SULLO STATO DEL PROGETTO PER I DIRIGENTI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6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NOME DELL'AZIENDA</a:t>
            </a:r>
          </a:p>
          <a:p>
            <a:pPr rtl="0"/>
            <a:r>
              <a:rPr lang="it-IT" sz="2000" dirty="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Indirizzo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Telefono di contatto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Indirizzo web</a:t>
            </a:r>
          </a:p>
          <a:p>
            <a:pPr rtl="0"/>
            <a:r>
              <a:rPr lang="it-IT" sz="1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Indirizzo e-mail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3E4A99-8E98-9C49-BEA2-1DA828E7F9B3}"/>
              </a:ext>
            </a:extLst>
          </p:cNvPr>
          <p:cNvGrpSpPr/>
          <p:nvPr/>
        </p:nvGrpSpPr>
        <p:grpSpPr>
          <a:xfrm>
            <a:off x="8691080" y="2406242"/>
            <a:ext cx="2932884" cy="2890404"/>
            <a:chOff x="415636" y="923060"/>
            <a:chExt cx="2932884" cy="28904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DED863-2973-1644-9532-648285F6B0E9}"/>
                </a:ext>
              </a:extLst>
            </p:cNvPr>
            <p:cNvSpPr/>
            <p:nvPr/>
          </p:nvSpPr>
          <p:spPr>
            <a:xfrm>
              <a:off x="415636" y="923060"/>
              <a:ext cx="2932884" cy="28904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8A17C04B-3B6F-B640-8C13-8A28DEB19342}"/>
                </a:ext>
              </a:extLst>
            </p:cNvPr>
            <p:cNvSpPr/>
            <p:nvPr/>
          </p:nvSpPr>
          <p:spPr>
            <a:xfrm>
              <a:off x="666342" y="1048616"/>
              <a:ext cx="2431473" cy="2431473"/>
            </a:xfrm>
            <a:prstGeom prst="star5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A10552-11D4-8049-A191-37D70CB0C373}"/>
                </a:ext>
              </a:extLst>
            </p:cNvPr>
            <p:cNvSpPr txBox="1"/>
            <p:nvPr/>
          </p:nvSpPr>
          <p:spPr>
            <a:xfrm>
              <a:off x="666341" y="1644986"/>
              <a:ext cx="24314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it-IT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IL TUO</a:t>
              </a:r>
            </a:p>
            <a:p>
              <a:pPr algn="ctr" rtl="0"/>
              <a:r>
                <a:rPr lang="it-IT" sz="4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LOGO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703595"/>
              </p:ext>
            </p:extLst>
          </p:nvPr>
        </p:nvGraphicFramePr>
        <p:xfrm>
          <a:off x="285572" y="5824152"/>
          <a:ext cx="11404472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6602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806813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61819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PREPARATO 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APPROVATO DA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TITOLO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iamond pattern background">
            <a:extLst>
              <a:ext uri="{FF2B5EF4-FFF2-40B4-BE49-F238E27FC236}">
                <a16:creationId xmlns:a16="http://schemas.microsoft.com/office/drawing/2014/main" id="{9865536C-CEB6-11E7-2232-BCFB5CE0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REPORT DI PROGETTO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POWERPOINT DEL REPORT SULLO STATO DEL PROGETTO PER I DIRIGENTI | SOMMARIO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SOMMARIO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7" y="1252257"/>
            <a:ext cx="3070223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COMPONENTI</a:t>
            </a:r>
            <a:r>
              <a:rPr lang="en-US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 </a:t>
            </a:r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E DETTAGLI DEL PROGETTO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641334"/>
            <a:ext cx="3070224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PROGRESSO PIANIFICATO RISPETTO A EFFETTIVO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3959012"/>
            <a:ext cx="25028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RIPARTIZIONE DEL BUDGET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5013485" y="2769442"/>
            <a:ext cx="274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RISORSE FINANZIARIE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5013485" y="4133626"/>
            <a:ext cx="1503938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it-IT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COMMENTI</a:t>
            </a:r>
          </a:p>
        </p:txBody>
      </p:sp>
      <p:sp>
        <p:nvSpPr>
          <p:cNvPr id="53" name="TextBox 52">
            <a:hlinkClick r:id="rId6" action="ppaction://hlinksldjump"/>
            <a:extLst>
              <a:ext uri="{FF2B5EF4-FFF2-40B4-BE49-F238E27FC236}">
                <a16:creationId xmlns:a16="http://schemas.microsoft.com/office/drawing/2014/main" id="{BDA40E49-45E7-A744-88C0-12BC470C236A}"/>
              </a:ext>
            </a:extLst>
          </p:cNvPr>
          <p:cNvSpPr txBox="1"/>
          <p:nvPr/>
        </p:nvSpPr>
        <p:spPr>
          <a:xfrm>
            <a:off x="4381676" y="370529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6</a:t>
            </a:r>
          </a:p>
        </p:txBody>
      </p:sp>
      <p:sp>
        <p:nvSpPr>
          <p:cNvPr id="55" name="TextBox 54">
            <a:hlinkClick r:id="rId4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381675" y="234623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5</a:t>
            </a: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4381675" y="92294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it-IT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AE84B5-A598-8941-B4AD-51887AC426D8}"/>
              </a:ext>
            </a:extLst>
          </p:cNvPr>
          <p:cNvSpPr txBox="1"/>
          <p:nvPr/>
        </p:nvSpPr>
        <p:spPr>
          <a:xfrm>
            <a:off x="5013485" y="1405259"/>
            <a:ext cx="337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it-IT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RISCHI / PROBLEMI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F65D44-666B-694E-A122-AE70E1005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6663286"/>
              </p:ext>
            </p:extLst>
          </p:nvPr>
        </p:nvGraphicFramePr>
        <p:xfrm>
          <a:off x="451134" y="929469"/>
          <a:ext cx="11431896" cy="1141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051">
                  <a:extLst>
                    <a:ext uri="{9D8B030D-6E8A-4147-A177-3AD203B41FA5}">
                      <a16:colId xmlns:a16="http://schemas.microsoft.com/office/drawing/2014/main" val="3324479843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2514661359"/>
                    </a:ext>
                  </a:extLst>
                </a:gridCol>
                <a:gridCol w="1864110">
                  <a:extLst>
                    <a:ext uri="{9D8B030D-6E8A-4147-A177-3AD203B41FA5}">
                      <a16:colId xmlns:a16="http://schemas.microsoft.com/office/drawing/2014/main" val="1484756175"/>
                    </a:ext>
                  </a:extLst>
                </a:gridCol>
                <a:gridCol w="3851838">
                  <a:extLst>
                    <a:ext uri="{9D8B030D-6E8A-4147-A177-3AD203B41FA5}">
                      <a16:colId xmlns:a16="http://schemas.microsoft.com/office/drawing/2014/main" val="3286568053"/>
                    </a:ext>
                  </a:extLst>
                </a:gridCol>
              </a:tblGrid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NOME DEL PROGETTO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CODICE PROGETTO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b="0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12345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327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PROJECT MANAGER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effectLst/>
                          <a:latin typeface="Century Gothic" panose="020B0502020202020204" pitchFamily="34" charset="0"/>
                        </a:rPr>
                        <a:t>DATA DI IMMISSIONE STATO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3171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PERIODO COPERTO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GG/MM/AA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DATA DI COMPLETAMENTO </a:t>
                      </a:r>
                      <a:br>
                        <a:rPr lang="en-US" sz="1000" u="none" strike="noStrike" dirty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PREVISTA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10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GG/MM/AA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5347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1730E7-B586-1F4C-BD66-72192756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318912"/>
              </p:ext>
            </p:extLst>
          </p:nvPr>
        </p:nvGraphicFramePr>
        <p:xfrm>
          <a:off x="451134" y="2409872"/>
          <a:ext cx="11431896" cy="4084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051">
                  <a:extLst>
                    <a:ext uri="{9D8B030D-6E8A-4147-A177-3AD203B41FA5}">
                      <a16:colId xmlns:a16="http://schemas.microsoft.com/office/drawing/2014/main" val="4260491130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91412843"/>
                    </a:ext>
                  </a:extLst>
                </a:gridCol>
                <a:gridCol w="1562051">
                  <a:extLst>
                    <a:ext uri="{9D8B030D-6E8A-4147-A177-3AD203B41FA5}">
                      <a16:colId xmlns:a16="http://schemas.microsoft.com/office/drawing/2014/main" val="2839457675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3928883173"/>
                    </a:ext>
                  </a:extLst>
                </a:gridCol>
              </a:tblGrid>
              <a:tr h="336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COMPONENTE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STATO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PROPRIETARIO / TEAM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160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NON SUPERATO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Nome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Note e commenti 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3219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SCHEDULAZIONE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IN SALUTE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Nome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Note e commenti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9812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QUALITÀ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A RISCHIO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Nome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Note e commenti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207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AMBITO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PROGRESSI INTERROTTI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Nome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Note e commenti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482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RISCHI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18829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OSTACOLI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4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7827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COMPONENTI E DETTAGLI DEL PROGETTO</a:t>
            </a:r>
          </a:p>
        </p:txBody>
      </p:sp>
    </p:spTree>
    <p:extLst>
      <p:ext uri="{BB962C8B-B14F-4D97-AF65-F5344CB8AC3E}">
        <p14:creationId xmlns:p14="http://schemas.microsoft.com/office/powerpoint/2010/main" val="273090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6F07E2-2AE6-F44A-85D5-3E05BE8E9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760634"/>
              </p:ext>
            </p:extLst>
          </p:nvPr>
        </p:nvGraphicFramePr>
        <p:xfrm>
          <a:off x="429240" y="1025916"/>
          <a:ext cx="11333520" cy="571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EA5B52-F8D6-3D41-8F32-D96E17FE42B3}"/>
              </a:ext>
            </a:extLst>
          </p:cNvPr>
          <p:cNvSpPr txBox="1"/>
          <p:nvPr/>
        </p:nvSpPr>
        <p:spPr>
          <a:xfrm>
            <a:off x="367748" y="248400"/>
            <a:ext cx="7943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PROGRESSO PIANIFICATO RISPETTO A EFFETTIVO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F28078-BC53-1A47-AA53-3974765DC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2528029"/>
              </p:ext>
            </p:extLst>
          </p:nvPr>
        </p:nvGraphicFramePr>
        <p:xfrm>
          <a:off x="-825426" y="822960"/>
          <a:ext cx="6921426" cy="58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AF0062-0FB5-7043-8BC4-368C5F59AC02}"/>
              </a:ext>
            </a:extLst>
          </p:cNvPr>
          <p:cNvSpPr txBox="1"/>
          <p:nvPr/>
        </p:nvSpPr>
        <p:spPr>
          <a:xfrm>
            <a:off x="193041" y="1063618"/>
            <a:ext cx="406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RIPARTIZIONE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BADFD2-CF7B-F040-BDF0-D5488FEB6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247756"/>
              </p:ext>
            </p:extLst>
          </p:nvPr>
        </p:nvGraphicFramePr>
        <p:xfrm>
          <a:off x="6096000" y="1466390"/>
          <a:ext cx="5801361" cy="5318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0882">
                  <a:extLst>
                    <a:ext uri="{9D8B030D-6E8A-4147-A177-3AD203B41FA5}">
                      <a16:colId xmlns:a16="http://schemas.microsoft.com/office/drawing/2014/main" val="1306105270"/>
                    </a:ext>
                  </a:extLst>
                </a:gridCol>
                <a:gridCol w="3840479">
                  <a:extLst>
                    <a:ext uri="{9D8B030D-6E8A-4147-A177-3AD203B41FA5}">
                      <a16:colId xmlns:a16="http://schemas.microsoft.com/office/drawing/2014/main" val="2082711131"/>
                    </a:ext>
                  </a:extLst>
                </a:gridCol>
              </a:tblGrid>
              <a:tr h="298116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VOCE DEL BUDGET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NOTE/COMMENTI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81042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28914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98403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90657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20300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71850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86261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49142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59148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26791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64634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65115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90617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20035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04096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5188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7923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D39F582-9822-F549-8E0B-B39A612CDC18}"/>
              </a:ext>
            </a:extLst>
          </p:cNvPr>
          <p:cNvSpPr txBox="1"/>
          <p:nvPr/>
        </p:nvSpPr>
        <p:spPr>
          <a:xfrm>
            <a:off x="5994402" y="946607"/>
            <a:ext cx="406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NOTE DI BUDGET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A5770-E168-8EC9-BF10-63E914833002}"/>
              </a:ext>
            </a:extLst>
          </p:cNvPr>
          <p:cNvSpPr txBox="1"/>
          <p:nvPr/>
        </p:nvSpPr>
        <p:spPr>
          <a:xfrm>
            <a:off x="367748" y="248400"/>
            <a:ext cx="49263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RIPARTIZIONE DEL BUDGET</a:t>
            </a:r>
          </a:p>
        </p:txBody>
      </p:sp>
    </p:spTree>
    <p:extLst>
      <p:ext uri="{BB962C8B-B14F-4D97-AF65-F5344CB8AC3E}">
        <p14:creationId xmlns:p14="http://schemas.microsoft.com/office/powerpoint/2010/main" val="414360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60819E-19AD-234D-816F-751852848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976630"/>
              </p:ext>
            </p:extLst>
          </p:nvPr>
        </p:nvGraphicFramePr>
        <p:xfrm>
          <a:off x="423008" y="2047452"/>
          <a:ext cx="4905953" cy="366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670453B-BD9D-DB4A-9825-07A394AEC48A}"/>
              </a:ext>
            </a:extLst>
          </p:cNvPr>
          <p:cNvSpPr txBox="1"/>
          <p:nvPr/>
        </p:nvSpPr>
        <p:spPr>
          <a:xfrm>
            <a:off x="457199" y="1424957"/>
            <a:ext cx="49059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NUMERO DI RISCHI CONNESSI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309AA52-0799-5F4D-B618-10008BEBD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697935"/>
              </p:ext>
            </p:extLst>
          </p:nvPr>
        </p:nvGraphicFramePr>
        <p:xfrm>
          <a:off x="6863041" y="2093546"/>
          <a:ext cx="4905953" cy="366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3FADFB-CBD3-0243-9624-F13E440D20BB}"/>
              </a:ext>
            </a:extLst>
          </p:cNvPr>
          <p:cNvSpPr txBox="1"/>
          <p:nvPr/>
        </p:nvSpPr>
        <p:spPr>
          <a:xfrm>
            <a:off x="6897233" y="1471051"/>
            <a:ext cx="406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NUMERO DI PROBLEMI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E5607-D751-B93E-DAB5-CADE4FB65D43}"/>
              </a:ext>
            </a:extLst>
          </p:cNvPr>
          <p:cNvSpPr txBox="1"/>
          <p:nvPr/>
        </p:nvSpPr>
        <p:spPr>
          <a:xfrm>
            <a:off x="367748" y="248400"/>
            <a:ext cx="3970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RISCHI E PROBLEMI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FD9B2A-C8E2-C54B-7BA6-E775C3185E06}"/>
              </a:ext>
            </a:extLst>
          </p:cNvPr>
          <p:cNvCxnSpPr/>
          <p:nvPr/>
        </p:nvCxnSpPr>
        <p:spPr>
          <a:xfrm>
            <a:off x="6086475" y="1539257"/>
            <a:ext cx="0" cy="504251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C6BBAC-887C-CB4C-8B5D-B2106F18D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558523"/>
              </p:ext>
            </p:extLst>
          </p:nvPr>
        </p:nvGraphicFramePr>
        <p:xfrm>
          <a:off x="114300" y="1322070"/>
          <a:ext cx="12077700" cy="525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9EDBDCF-7A3C-C645-BDFE-166A1128C7F9}"/>
              </a:ext>
            </a:extLst>
          </p:cNvPr>
          <p:cNvSpPr txBox="1"/>
          <p:nvPr/>
        </p:nvSpPr>
        <p:spPr>
          <a:xfrm>
            <a:off x="367748" y="248400"/>
            <a:ext cx="5179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RISORSE FINANZIARIE</a:t>
            </a:r>
          </a:p>
        </p:txBody>
      </p:sp>
    </p:spTree>
    <p:extLst>
      <p:ext uri="{BB962C8B-B14F-4D97-AF65-F5344CB8AC3E}">
        <p14:creationId xmlns:p14="http://schemas.microsoft.com/office/powerpoint/2010/main" val="342402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FAD9389A-7917-8F3B-1137-DE6AAD1B7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109769"/>
              </p:ext>
            </p:extLst>
          </p:nvPr>
        </p:nvGraphicFramePr>
        <p:xfrm>
          <a:off x="473710" y="944979"/>
          <a:ext cx="11139170" cy="54463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289810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8849360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</a:tblGrid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NOME DEL MEMBRO DEL TEAM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0" u="none" strike="noStrike" dirty="0">
                          <a:effectLst/>
                          <a:latin typeface="Century Gothic" panose="020B0502020202020204" pitchFamily="34" charset="0"/>
                        </a:rPr>
                        <a:t>NOTE/COMMENTI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Note e commenti...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Note e commenti...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Note e commenti...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0A9623-7F8A-4726-366D-6D29AB53CC22}"/>
              </a:ext>
            </a:extLst>
          </p:cNvPr>
          <p:cNvSpPr txBox="1"/>
          <p:nvPr/>
        </p:nvSpPr>
        <p:spPr>
          <a:xfrm>
            <a:off x="367748" y="248400"/>
            <a:ext cx="5386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it-IT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COMMENTI E NOTE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302281"/>
              </p:ext>
            </p:extLst>
          </p:nvPr>
        </p:nvGraphicFramePr>
        <p:xfrm>
          <a:off x="787790" y="1050352"/>
          <a:ext cx="10090119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90119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a mantenere le informazioni aggiornate e corrette, non offriamo alcuna garanzia o dichiarazione di alcun tipo, esplicita o implicita, relativamente alla completezza, l’accuratezza, l’affidabilità, l’idoneità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C143FC-2339-41CB-9091-836DF2FADB0B}" vid="{F5693860-8DD3-4836-AD37-19754CFA4D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IC-CEO-Project-Update-Template_PowerPoint - sr edits</Template>
  <TotalTime>39</TotalTime>
  <Words>360</Words>
  <Application>Microsoft Office PowerPoint</Application>
  <PresentationFormat>Widescreen</PresentationFormat>
  <Paragraphs>130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Yang Li</cp:lastModifiedBy>
  <cp:revision>5</cp:revision>
  <dcterms:created xsi:type="dcterms:W3CDTF">2021-06-14T19:29:14Z</dcterms:created>
  <dcterms:modified xsi:type="dcterms:W3CDTF">2024-03-10T03:52:16Z</dcterms:modified>
</cp:coreProperties>
</file>