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12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35F7E-130C-4AFA-A848-8745BA803D5B}" type="datetimeFigureOut">
              <a:rPr lang="it-IT" smtClean="0"/>
              <a:t>10/03/2024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dirty="0"/>
              <a:t>Click to edit Master text styles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  <a:p>
            <a:pPr lvl="3"/>
            <a:r>
              <a:rPr lang="it-IT" dirty="0"/>
              <a:t>Fourth level</a:t>
            </a:r>
          </a:p>
          <a:p>
            <a:pPr lvl="4"/>
            <a:r>
              <a:rPr lang="it-IT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01F2D-BCE2-416F-AAC2-F726D97903C7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40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201F2D-BCE2-416F-AAC2-F726D97903C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83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Click to edit Master text styles</a:t>
            </a:r>
          </a:p>
          <a:p>
            <a:pPr lvl="1"/>
            <a:r>
              <a:rPr lang="it-IT" dirty="0"/>
              <a:t>Second level</a:t>
            </a:r>
          </a:p>
          <a:p>
            <a:pPr lvl="2"/>
            <a:r>
              <a:rPr lang="it-IT" dirty="0"/>
              <a:t>Third level</a:t>
            </a:r>
          </a:p>
          <a:p>
            <a:pPr lvl="3"/>
            <a:r>
              <a:rPr lang="it-IT" dirty="0"/>
              <a:t>Fourth level</a:t>
            </a:r>
          </a:p>
          <a:p>
            <a:pPr lvl="4"/>
            <a:r>
              <a:rPr lang="it-IT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it-IT" smtClean="0"/>
              <a:t>3/10/2024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10918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1: 00/00 • 0 GIORNI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2: 00/00 • 0 GIORNI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3: 00/00 • 0 GIORNI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4: 00/00 • 0 GIORNI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5: 00/00 • 0 GIORNI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it-IT" sz="1400" dirty="0">
                <a:latin typeface="Arial Narrow" charset="0"/>
                <a:ea typeface="Arial Narrow" charset="0"/>
                <a:cs typeface="Arial Narrow" charset="0"/>
              </a:rPr>
              <a:t>Attività 6: 00/00 • 0 GIORNI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TIMELINE DI PIANIFICAZIONE DI EVENTI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60346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it-IT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it-IT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it-IT" sz="14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OGGI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1 • 00/00</a:t>
                </a:r>
              </a:p>
              <a:p>
                <a:endParaRPr lang="it-IT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2 • 00/00</a:t>
                </a:r>
              </a:p>
              <a:p>
                <a:endParaRPr lang="it-IT" sz="1200" b="1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it-IT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</a:t>
                </a:r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/ Descrizione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3 • 00/00</a:t>
                </a:r>
              </a:p>
              <a:p>
                <a:endParaRPr lang="it-IT" sz="1200" b="1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it-IT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</a:t>
                </a:r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/ Descrizione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4 • 00/00</a:t>
                </a:r>
              </a:p>
              <a:p>
                <a:endParaRPr lang="it-IT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/ Descrizione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5 • 00/00</a:t>
                </a:r>
              </a:p>
              <a:p>
                <a:endParaRPr lang="it-IT" sz="1200" b="1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it-IT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Titolo </a:t>
                </a:r>
                <a:r>
                  <a:rPr lang="it-I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/ Descrizione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976513" y="269167"/>
            <a:ext cx="1738137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2</TotalTime>
  <Words>99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Yang Li</cp:lastModifiedBy>
  <cp:revision>3</cp:revision>
  <dcterms:created xsi:type="dcterms:W3CDTF">2020-10-06T17:56:18Z</dcterms:created>
  <dcterms:modified xsi:type="dcterms:W3CDTF">2024-03-10T04:48:11Z</dcterms:modified>
</cp:coreProperties>
</file>