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10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1544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ANALISI SWOT A FOGLIE COLORATE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17161" y="130803"/>
            <a:ext cx="2479553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FATTORI ESTERNI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FATTORI INTERNI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latin typeface="Century Gothic" panose="020B0502020202020204" pitchFamily="34" charset="0"/>
              </a:rPr>
              <a:t>PUNTI DI FORZA (+)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latin typeface="Century Gothic" panose="020B0502020202020204" pitchFamily="34" charset="0"/>
              </a:rPr>
              <a:t>PUNTI DEBOLI (-)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latin typeface="Century Gothic" panose="020B0502020202020204" pitchFamily="34" charset="0"/>
              </a:rPr>
              <a:t>OPPORTUNITÀ (+)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latin typeface="Century Gothic" panose="020B0502020202020204" pitchFamily="34" charset="0"/>
              </a:rPr>
              <a:t>MINACCE (-)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FATTORI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FATTORI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b="1" spc="300" dirty="0">
                <a:solidFill>
                  <a:schemeClr val="bg1"/>
                </a:solidFill>
                <a:latin typeface="Century Gothic" panose="020B0502020202020204" pitchFamily="34" charset="0"/>
              </a:rPr>
              <a:t>PUNTI DI FORZA (+)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b="1" spc="300" dirty="0">
                <a:solidFill>
                  <a:schemeClr val="bg1"/>
                </a:solidFill>
                <a:latin typeface="Century Gothic" panose="020B0502020202020204" pitchFamily="34" charset="0"/>
              </a:rPr>
              <a:t>PUNTI DEBOLI (-)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it-IT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b="1" spc="300">
                <a:solidFill>
                  <a:schemeClr val="bg1"/>
                </a:solidFill>
                <a:latin typeface="Century Gothic" panose="020B0502020202020204" pitchFamily="34" charset="0"/>
              </a:rPr>
              <a:t>OPPORTUNITÀ (+)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b="1" spc="300">
                <a:solidFill>
                  <a:schemeClr val="bg1"/>
                </a:solidFill>
                <a:latin typeface="Century Gothic" panose="020B0502020202020204" pitchFamily="34" charset="0"/>
              </a:rPr>
              <a:t>MINACCE (-)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6786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ANALISI SWOT A FOGLIE COLORATE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09363"/>
              </p:ext>
            </p:extLst>
          </p:nvPr>
        </p:nvGraphicFramePr>
        <p:xfrm>
          <a:off x="787790" y="1050352"/>
          <a:ext cx="1009011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11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1566</TotalTime>
  <Words>170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25</cp:revision>
  <cp:lastPrinted>2020-08-31T22:23:58Z</cp:lastPrinted>
  <dcterms:created xsi:type="dcterms:W3CDTF">2021-07-07T23:54:57Z</dcterms:created>
  <dcterms:modified xsi:type="dcterms:W3CDTF">2024-03-12T10:06:30Z</dcterms:modified>
</cp:coreProperties>
</file>