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425A"/>
    <a:srgbClr val="0677A8"/>
    <a:srgbClr val="CE4803"/>
    <a:srgbClr val="FF5A04"/>
    <a:srgbClr val="40C1AE"/>
    <a:srgbClr val="008A8A"/>
    <a:srgbClr val="388A03"/>
    <a:srgbClr val="A1C7DD"/>
    <a:srgbClr val="00929D"/>
    <a:srgbClr val="7E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05" autoAdjust="0"/>
    <p:restoredTop sz="86447"/>
  </p:normalViewPr>
  <p:slideViewPr>
    <p:cSldViewPr snapToGrid="0" snapToObjects="1">
      <p:cViewPr varScale="1">
        <p:scale>
          <a:sx n="154" d="100"/>
          <a:sy n="154" d="100"/>
        </p:scale>
        <p:origin x="112" y="24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115440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D1AEB2-6B72-D001-5CC5-E3744E8CF4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3575"/>
            <a:ext cx="1219199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8587885-67F2-09CD-0047-4F05C1A3E4E4}"/>
              </a:ext>
            </a:extLst>
          </p:cNvPr>
          <p:cNvSpPr/>
          <p:nvPr/>
        </p:nvSpPr>
        <p:spPr>
          <a:xfrm>
            <a:off x="0" y="1408402"/>
            <a:ext cx="12192000" cy="731520"/>
          </a:xfrm>
          <a:prstGeom prst="rect">
            <a:avLst/>
          </a:prstGeom>
          <a:solidFill>
            <a:schemeClr val="tx1">
              <a:lumMod val="65000"/>
              <a:lumOff val="35000"/>
              <a:alpha val="4340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575396" y="2206542"/>
            <a:ext cx="25603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it-IT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Punto di forza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it-IT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it-IT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it-IT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Quattro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3494465" y="2206542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it-IT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Punto debole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it-IT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it-IT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49646" y="150194"/>
            <a:ext cx="8480286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ANALISI SWOT DEL CAMBIAMENTO DI CARRIERA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4470" y="97385"/>
            <a:ext cx="2539594" cy="505113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524596" y="1420624"/>
            <a:ext cx="26111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solidFill>
                  <a:schemeClr val="bg1"/>
                </a:solidFill>
                <a:latin typeface="Century Gothic" panose="020B0502020202020204" pitchFamily="34" charset="0"/>
              </a:rPr>
              <a:t>Quali asset e competenze puoi portare in questo campo? </a:t>
            </a:r>
          </a:p>
          <a:p>
            <a:pPr rtl="0"/>
            <a:r>
              <a:rPr lang="it-IT" sz="1050" dirty="0">
                <a:solidFill>
                  <a:schemeClr val="bg1"/>
                </a:solidFill>
                <a:latin typeface="Century Gothic" panose="020B0502020202020204" pitchFamily="34" charset="0"/>
              </a:rPr>
              <a:t>Cosa trovi attraente?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3443665" y="1420624"/>
            <a:ext cx="22325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solidFill>
                  <a:schemeClr val="bg1"/>
                </a:solidFill>
                <a:latin typeface="Century Gothic" panose="020B0502020202020204" pitchFamily="34" charset="0"/>
              </a:rPr>
              <a:t>Elenca eventuali deficit di competenza che hai questo campo.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6394537" y="2225934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it-IT" sz="13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Opportunità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it-IT" sz="13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it-IT" sz="13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9304246" y="2225934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it-IT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Minaccia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it-IT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6343737" y="1411998"/>
            <a:ext cx="2232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solidFill>
                  <a:schemeClr val="bg1"/>
                </a:solidFill>
                <a:latin typeface="Century Gothic" panose="020B0502020202020204" pitchFamily="34" charset="0"/>
              </a:rPr>
              <a:t>Valuta il clima del mercato.  Elenca eventuali fattori esterni che beneficiano di questo percorso di carriera.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9253446" y="1420624"/>
            <a:ext cx="2377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solidFill>
                  <a:schemeClr val="bg1"/>
                </a:solidFill>
                <a:latin typeface="Century Gothic" panose="020B0502020202020204" pitchFamily="34" charset="0"/>
              </a:rPr>
              <a:t>Elenca eventuali rischi di accesso a questo campo.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614284"/>
              </p:ext>
            </p:extLst>
          </p:nvPr>
        </p:nvGraphicFramePr>
        <p:xfrm>
          <a:off x="787790" y="1050352"/>
          <a:ext cx="1012462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462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1540</TotalTime>
  <Words>172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Yang Li</cp:lastModifiedBy>
  <cp:revision>31</cp:revision>
  <cp:lastPrinted>2020-08-31T22:23:58Z</cp:lastPrinted>
  <dcterms:created xsi:type="dcterms:W3CDTF">2021-07-07T23:54:57Z</dcterms:created>
  <dcterms:modified xsi:type="dcterms:W3CDTF">2024-03-18T02:48:36Z</dcterms:modified>
</cp:coreProperties>
</file>