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1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702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3/12/2024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9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1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Образец заголовка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Образец текста</a:t>
            </a:r>
          </a:p>
          <a:p>
            <a:pPr lvl="1"/>
            <a:r>
              <a:rPr lang="it-IT"/>
              <a:t>Второй уровень</a:t>
            </a:r>
          </a:p>
          <a:p>
            <a:pPr lvl="2"/>
            <a:r>
              <a:rPr lang="it-IT"/>
              <a:t>Третий уровень</a:t>
            </a:r>
          </a:p>
          <a:p>
            <a:pPr lvl="3"/>
            <a:r>
              <a:rPr lang="it-IT"/>
              <a:t>Четвертый уровень</a:t>
            </a:r>
          </a:p>
          <a:p>
            <a:pPr lvl="4"/>
            <a:r>
              <a:rPr lang="it-IT"/>
              <a:t>Пятый уровень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hyperlink" Target="https://it.smartsheet.com/try-it?trp=1154404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8E69F0B-0430-3180-A067-53F29F7B0582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ESEMPIO DI ANALISI SWOT AZIENDALE</a:t>
            </a:r>
          </a:p>
        </p:txBody>
      </p:sp>
      <p:pic>
        <p:nvPicPr>
          <p:cNvPr id="11" name="Picture 10">
            <a:hlinkClick r:id="rId3"/>
            <a:extLst>
              <a:ext uri="{FF2B5EF4-FFF2-40B4-BE49-F238E27FC236}">
                <a16:creationId xmlns:a16="http://schemas.microsoft.com/office/drawing/2014/main" id="{6E0A03FB-94BE-4317-058F-999DE16B961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47984" y="187165"/>
            <a:ext cx="2520122" cy="501240"/>
          </a:xfrm>
          <a:prstGeom prst="rect">
            <a:avLst/>
          </a:prstGeom>
        </p:spPr>
      </p:pic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PUNTI DI FORZA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PUNTI DEBOLI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rgbClr val="008F5D"/>
                </a:solidFill>
                <a:latin typeface="Century Gothic" panose="020B0502020202020204" pitchFamily="34" charset="0"/>
              </a:rPr>
              <a:t>OPPORTUNITÀ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CONSUMATORE: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vendere prodotti solo digitali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clienti di tutto il mondo.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BUSINESS: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incorporare la tecnologia blockchain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accettare tutti i tipi di pagamenti digitali.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4921152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ESPANSIONE DIGITALE: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abbiamo l'opportunità di raggiungere un pubblico molto più ampio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(cioè in tutto il mondo).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NUOVI FLUSSI DI ENTRATE: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creare nuove linee di prodotti digitali e reali e prepararci per la crescita e l'evoluzione future.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INFRASTRUTTURE NELL'INFANZIA: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 sarà un numero considerevole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problemi in crescita.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NIENTE MENTORI O ESPERTI: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poiché il metaverso è nuovo, non ci sono mentori o esperti comprovati che ci aiutino a guidarci.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si sa abbastanza sulla sicurezza informatica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sui rischi di hackeraggio all'interno del metaverso.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CRIMINALITÀ E MOLESTIE: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difficile far rispettare le regole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le leggi in uno spazio digitale.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PUNTI DI FORZA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PUNTI DEBOLI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rgbClr val="008F5D"/>
                </a:solidFill>
                <a:latin typeface="Century Gothic" panose="020B0502020202020204" pitchFamily="34" charset="0"/>
              </a:rPr>
              <a:t>OPPORTUNITÀ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ANALISI SWOT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di forza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Quattro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Opportunità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debole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Minaccia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4586"/>
              </p:ext>
            </p:extLst>
          </p:nvPr>
        </p:nvGraphicFramePr>
        <p:xfrm>
          <a:off x="787791" y="1050352"/>
          <a:ext cx="10098746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874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1621</TotalTime>
  <Words>299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38</cp:revision>
  <cp:lastPrinted>2020-08-31T22:23:58Z</cp:lastPrinted>
  <dcterms:created xsi:type="dcterms:W3CDTF">2021-07-07T23:54:57Z</dcterms:created>
  <dcterms:modified xsi:type="dcterms:W3CDTF">2024-03-12T09:46:41Z</dcterms:modified>
</cp:coreProperties>
</file>