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3" r:id="rId2"/>
    <p:sldId id="345" r:id="rId3"/>
    <p:sldId id="34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8F6"/>
    <a:srgbClr val="007A84"/>
    <a:srgbClr val="00929D"/>
    <a:srgbClr val="FE5A01"/>
    <a:srgbClr val="AD2300"/>
    <a:srgbClr val="F99509"/>
    <a:srgbClr val="F9F9F9"/>
    <a:srgbClr val="7E7979"/>
    <a:srgbClr val="AD5902"/>
    <a:srgbClr val="35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9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414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it.smartsheet.com/try-it?trp=11544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B77555-5CB5-75D6-58C0-10666B165A3C}"/>
              </a:ext>
            </a:extLst>
          </p:cNvPr>
          <p:cNvSpPr/>
          <p:nvPr/>
        </p:nvSpPr>
        <p:spPr>
          <a:xfrm flipV="1">
            <a:off x="339030" y="1572571"/>
            <a:ext cx="6099048" cy="91440"/>
          </a:xfrm>
          <a:prstGeom prst="rect">
            <a:avLst/>
          </a:prstGeom>
          <a:gradFill>
            <a:gsLst>
              <a:gs pos="0">
                <a:srgbClr val="F99509"/>
              </a:gs>
              <a:gs pos="100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7577-E767-14D9-2456-4AC7A7498645}"/>
              </a:ext>
            </a:extLst>
          </p:cNvPr>
          <p:cNvSpPr/>
          <p:nvPr/>
        </p:nvSpPr>
        <p:spPr>
          <a:xfrm flipV="1">
            <a:off x="5309732" y="2376094"/>
            <a:ext cx="6099048" cy="91440"/>
          </a:xfrm>
          <a:prstGeom prst="rect">
            <a:avLst/>
          </a:prstGeom>
          <a:gradFill>
            <a:gsLst>
              <a:gs pos="100000">
                <a:srgbClr val="FE5A01"/>
              </a:gs>
              <a:gs pos="52000">
                <a:srgbClr val="AD230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47493-A542-A2CD-DA23-174EFD73F36A}"/>
              </a:ext>
            </a:extLst>
          </p:cNvPr>
          <p:cNvSpPr/>
          <p:nvPr/>
        </p:nvSpPr>
        <p:spPr>
          <a:xfrm rot="10800000" flipV="1">
            <a:off x="1531716" y="4573412"/>
            <a:ext cx="6099048" cy="91440"/>
          </a:xfrm>
          <a:prstGeom prst="rect">
            <a:avLst/>
          </a:prstGeom>
          <a:gradFill>
            <a:gsLst>
              <a:gs pos="100000">
                <a:srgbClr val="00929D"/>
              </a:gs>
              <a:gs pos="76000">
                <a:srgbClr val="00E8F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98A1B-C1C9-B202-A1FC-6316D6B298EA}"/>
              </a:ext>
            </a:extLst>
          </p:cNvPr>
          <p:cNvSpPr/>
          <p:nvPr/>
        </p:nvSpPr>
        <p:spPr>
          <a:xfrm rot="10800000" flipV="1">
            <a:off x="5742429" y="5570002"/>
            <a:ext cx="6099048" cy="91440"/>
          </a:xfrm>
          <a:prstGeom prst="rect">
            <a:avLst/>
          </a:prstGeom>
          <a:gradFill>
            <a:gsLst>
              <a:gs pos="100000">
                <a:schemeClr val="bg2">
                  <a:lumMod val="25000"/>
                </a:schemeClr>
              </a:gs>
              <a:gs pos="76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reflection blurRad="63500" stA="84009" dist="12733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45828"/>
            <a:ext cx="678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MODELLO DI ANALISI SWOT ANIMATA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77651" y="256615"/>
            <a:ext cx="2793552" cy="555624"/>
          </a:xfrm>
          <a:prstGeom prst="rect">
            <a:avLst/>
          </a:prstGeom>
        </p:spPr>
      </p:pic>
      <p:pic>
        <p:nvPicPr>
          <p:cNvPr id="3" name="Animated-SWOT-Analysis-Template_Smartsheet">
            <a:hlinkClick r:id="" action="ppaction://media"/>
            <a:extLst>
              <a:ext uri="{FF2B5EF4-FFF2-40B4-BE49-F238E27FC236}">
                <a16:creationId xmlns:a16="http://schemas.microsoft.com/office/drawing/2014/main" id="{E98F95FC-759F-69F9-9661-2B1C38880E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9741" y="1196558"/>
            <a:ext cx="8681013" cy="4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465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401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428999"/>
            <a:ext cx="6099048" cy="3429000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429000"/>
            <a:ext cx="6099048" cy="3429000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319131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313091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428553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430610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29827" y="842851"/>
            <a:ext cx="512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Punto di forza uno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Quattro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7007352" y="842851"/>
            <a:ext cx="4866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Punto debole uno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188553"/>
            <a:ext cx="483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PUNTI DI FORZA (+)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091577" y="188553"/>
            <a:ext cx="393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PUNTI DEBOLI (-)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516928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39187" y="4298122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Opportunità uno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7007352" y="4298122"/>
            <a:ext cx="4849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Minaccia uno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it-IT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567471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OPPORTUNITÀ (+)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56747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MINACCE (-)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671309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563640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584093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2710368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797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95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A04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7D2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110" grpId="0"/>
      <p:bldP spid="110" grpId="1"/>
      <p:bldP spid="111" grpId="0"/>
      <p:bldP spid="111" grpId="1"/>
      <p:bldP spid="101" grpId="0"/>
      <p:bldP spid="101" grpId="1"/>
      <p:bldP spid="102" grpId="0"/>
      <p:bldP spid="102" grpId="1"/>
      <p:bldP spid="109" grpId="0"/>
      <p:bldP spid="109" grpId="1"/>
      <p:bldP spid="112" grpId="0"/>
      <p:bldP spid="112" grpId="1"/>
      <p:bldP spid="113" grpId="0"/>
      <p:bldP spid="113" grpId="1"/>
      <p:bldP spid="114" grpId="0"/>
      <p:bldP spid="114" grpId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23CDEE7E-D5B0-E284-3A71-0135C559D632}"/>
              </a:ext>
            </a:extLst>
          </p:cNvPr>
          <p:cNvSpPr/>
          <p:nvPr/>
        </p:nvSpPr>
        <p:spPr>
          <a:xfrm>
            <a:off x="0" y="622507"/>
            <a:ext cx="6099048" cy="3429000"/>
          </a:xfrm>
          <a:prstGeom prst="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062011B-9976-0032-DBBF-57E654FC13EE}"/>
              </a:ext>
            </a:extLst>
          </p:cNvPr>
          <p:cNvSpPr/>
          <p:nvPr/>
        </p:nvSpPr>
        <p:spPr>
          <a:xfrm>
            <a:off x="6092952" y="621860"/>
            <a:ext cx="6099048" cy="3429000"/>
          </a:xfrm>
          <a:prstGeom prst="rect">
            <a:avLst/>
          </a:prstGeom>
          <a:solidFill>
            <a:srgbClr val="FE5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23C19-B428-5B37-834D-93631E3E2500}"/>
              </a:ext>
            </a:extLst>
          </p:cNvPr>
          <p:cNvSpPr/>
          <p:nvPr/>
        </p:nvSpPr>
        <p:spPr>
          <a:xfrm>
            <a:off x="0" y="3737924"/>
            <a:ext cx="6099048" cy="3120076"/>
          </a:xfrm>
          <a:prstGeom prst="rect">
            <a:avLst/>
          </a:prstGeom>
          <a:solidFill>
            <a:srgbClr val="00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80E76E-F2F4-409C-4CB6-83124F1572F7}"/>
              </a:ext>
            </a:extLst>
          </p:cNvPr>
          <p:cNvSpPr/>
          <p:nvPr/>
        </p:nvSpPr>
        <p:spPr>
          <a:xfrm>
            <a:off x="6092952" y="3737925"/>
            <a:ext cx="6099048" cy="3120076"/>
          </a:xfrm>
          <a:prstGeom prst="rect">
            <a:avLst/>
          </a:prstGeom>
          <a:solidFill>
            <a:srgbClr val="7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643299-6916-2C4D-9B66-125764F2CD6D}"/>
              </a:ext>
            </a:extLst>
          </p:cNvPr>
          <p:cNvSpPr/>
          <p:nvPr/>
        </p:nvSpPr>
        <p:spPr>
          <a:xfrm flipV="1">
            <a:off x="4977691" y="2628056"/>
            <a:ext cx="1118309" cy="111830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DF9DA6-45F8-8FAD-C889-7C713BDDC524}"/>
              </a:ext>
            </a:extLst>
          </p:cNvPr>
          <p:cNvSpPr/>
          <p:nvPr/>
        </p:nvSpPr>
        <p:spPr>
          <a:xfrm rot="5400000" flipV="1">
            <a:off x="6096000" y="2622016"/>
            <a:ext cx="1118309" cy="1118309"/>
          </a:xfrm>
          <a:prstGeom prst="roundRect">
            <a:avLst/>
          </a:prstGeom>
          <a:solidFill>
            <a:srgbClr val="F99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C894C0D-789C-DBDB-3F19-4A9A4A191AA6}"/>
              </a:ext>
            </a:extLst>
          </p:cNvPr>
          <p:cNvSpPr/>
          <p:nvPr/>
        </p:nvSpPr>
        <p:spPr>
          <a:xfrm rot="16200000" flipV="1">
            <a:off x="4977691" y="3737478"/>
            <a:ext cx="1118309" cy="1118309"/>
          </a:xfrm>
          <a:prstGeom prst="roundRect">
            <a:avLst/>
          </a:prstGeom>
          <a:solidFill>
            <a:srgbClr val="00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35899EF-15DA-D11C-3497-6B691FC240D4}"/>
              </a:ext>
            </a:extLst>
          </p:cNvPr>
          <p:cNvSpPr/>
          <p:nvPr/>
        </p:nvSpPr>
        <p:spPr>
          <a:xfrm rot="10800000" flipV="1">
            <a:off x="6096000" y="3739535"/>
            <a:ext cx="1118309" cy="111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52984D-C68E-463D-30BC-229346D5DD88}"/>
              </a:ext>
            </a:extLst>
          </p:cNvPr>
          <p:cNvSpPr txBox="1"/>
          <p:nvPr/>
        </p:nvSpPr>
        <p:spPr>
          <a:xfrm>
            <a:off x="804044" y="1460701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Punto di forza uno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  <a:p>
            <a:pPr marL="285750" indent="-285750" rtl="0">
              <a:spcAft>
                <a:spcPts val="1200"/>
              </a:spcAft>
              <a:buClr>
                <a:srgbClr val="AD5902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Quattro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D9511AE-2DE9-1139-1796-A1EF19136F72}"/>
              </a:ext>
            </a:extLst>
          </p:cNvPr>
          <p:cNvSpPr txBox="1"/>
          <p:nvPr/>
        </p:nvSpPr>
        <p:spPr>
          <a:xfrm>
            <a:off x="6981569" y="1460701"/>
            <a:ext cx="4866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Punto debole uno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AD2300"/>
              </a:buClr>
              <a:buSzPct val="110000"/>
              <a:buFont typeface="System Font Regular"/>
              <a:buChar char="—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111D247-B21F-B446-D61F-A45651B9648F}"/>
              </a:ext>
            </a:extLst>
          </p:cNvPr>
          <p:cNvSpPr txBox="1"/>
          <p:nvPr/>
        </p:nvSpPr>
        <p:spPr>
          <a:xfrm>
            <a:off x="306630" y="806403"/>
            <a:ext cx="5205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PUNTI DI FORZA (+)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A2CE33-DA01-0B8E-699B-BA81173F4910}"/>
              </a:ext>
            </a:extLst>
          </p:cNvPr>
          <p:cNvSpPr txBox="1"/>
          <p:nvPr/>
        </p:nvSpPr>
        <p:spPr>
          <a:xfrm>
            <a:off x="8108831" y="806403"/>
            <a:ext cx="391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PUNTI DEBOLI (-)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71AB77-F630-842A-FD37-A4A3B7ACB944}"/>
              </a:ext>
            </a:extLst>
          </p:cNvPr>
          <p:cNvGrpSpPr/>
          <p:nvPr/>
        </p:nvGrpSpPr>
        <p:grpSpPr>
          <a:xfrm>
            <a:off x="5181600" y="2825853"/>
            <a:ext cx="1828800" cy="1828154"/>
            <a:chOff x="5181600" y="2516928"/>
            <a:chExt cx="1828800" cy="1828154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0298DC35-C667-0F7E-572B-A13FCEE7083E}"/>
                </a:ext>
              </a:extLst>
            </p:cNvPr>
            <p:cNvSpPr/>
            <p:nvPr/>
          </p:nvSpPr>
          <p:spPr>
            <a:xfrm flipV="1">
              <a:off x="5181600" y="2521867"/>
              <a:ext cx="914400" cy="914400"/>
            </a:xfrm>
            <a:prstGeom prst="roundRect">
              <a:avLst/>
            </a:prstGeom>
            <a:solidFill>
              <a:srgbClr val="AD5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FD9AEB03-50DE-5AFD-00EA-FAD7A912E1DD}"/>
                </a:ext>
              </a:extLst>
            </p:cNvPr>
            <p:cNvSpPr/>
            <p:nvPr/>
          </p:nvSpPr>
          <p:spPr>
            <a:xfrm rot="5400000" flipV="1">
              <a:off x="6096000" y="2516928"/>
              <a:ext cx="914400" cy="914400"/>
            </a:xfrm>
            <a:prstGeom prst="roundRect">
              <a:avLst/>
            </a:prstGeom>
            <a:solidFill>
              <a:srgbClr val="AD2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908384F9-306A-F5A1-8DA6-1DDF626CA2B8}"/>
                </a:ext>
              </a:extLst>
            </p:cNvPr>
            <p:cNvSpPr/>
            <p:nvPr/>
          </p:nvSpPr>
          <p:spPr>
            <a:xfrm rot="16200000" flipV="1">
              <a:off x="5181600" y="3429000"/>
              <a:ext cx="914400" cy="914400"/>
            </a:xfrm>
            <a:prstGeom prst="roundRect">
              <a:avLst/>
            </a:prstGeom>
            <a:solidFill>
              <a:srgbClr val="007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63E10D0-D3D9-CABD-1A5C-5E6BB2870FF6}"/>
                </a:ext>
              </a:extLst>
            </p:cNvPr>
            <p:cNvSpPr/>
            <p:nvPr/>
          </p:nvSpPr>
          <p:spPr>
            <a:xfrm rot="10800000" flipV="1">
              <a:off x="6096000" y="3430682"/>
              <a:ext cx="914400" cy="914400"/>
            </a:xfrm>
            <a:prstGeom prst="roundRect">
              <a:avLst/>
            </a:prstGeom>
            <a:solidFill>
              <a:srgbClr val="3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9C8D993-8400-190D-92CF-6A72C97F55FD}"/>
              </a:ext>
            </a:extLst>
          </p:cNvPr>
          <p:cNvSpPr txBox="1"/>
          <p:nvPr/>
        </p:nvSpPr>
        <p:spPr>
          <a:xfrm>
            <a:off x="813404" y="4607047"/>
            <a:ext cx="512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Opportunità uno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  <a:p>
            <a:pPr marL="285750" indent="-285750" rtl="0">
              <a:spcAft>
                <a:spcPts val="1200"/>
              </a:spcAft>
              <a:buClr>
                <a:srgbClr val="007A84"/>
              </a:buClr>
              <a:buSzPct val="110000"/>
              <a:buFont typeface=".PingFang SC Regular"/>
              <a:buChar char="＋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Tre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DC1B5C6-BC46-7E60-1F04-67F317F2C43E}"/>
              </a:ext>
            </a:extLst>
          </p:cNvPr>
          <p:cNvSpPr txBox="1"/>
          <p:nvPr/>
        </p:nvSpPr>
        <p:spPr>
          <a:xfrm>
            <a:off x="6981569" y="4607047"/>
            <a:ext cx="4849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Minaccia uno</a:t>
            </a:r>
          </a:p>
          <a:p>
            <a:pPr marL="285750" indent="-285750" rtl="0">
              <a:spcAft>
                <a:spcPts val="1200"/>
              </a:spcAft>
              <a:buClr>
                <a:srgbClr val="353232"/>
              </a:buClr>
              <a:buSzPct val="110000"/>
              <a:buFont typeface="System Font Regular"/>
              <a:buChar char="—"/>
            </a:pP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Due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C95EE9-634D-CE2F-CEC2-AF86DC92766E}"/>
              </a:ext>
            </a:extLst>
          </p:cNvPr>
          <p:cNvSpPr txBox="1"/>
          <p:nvPr/>
        </p:nvSpPr>
        <p:spPr>
          <a:xfrm>
            <a:off x="296993" y="3876396"/>
            <a:ext cx="484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OPPORTUNITÀ (+)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9A89A27-9841-662F-333C-A79C63EADB77}"/>
              </a:ext>
            </a:extLst>
          </p:cNvPr>
          <p:cNvSpPr txBox="1"/>
          <p:nvPr/>
        </p:nvSpPr>
        <p:spPr>
          <a:xfrm>
            <a:off x="8818277" y="387639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sz="3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MINACCE (-)</a:t>
            </a:r>
          </a:p>
        </p:txBody>
      </p:sp>
      <p:sp>
        <p:nvSpPr>
          <p:cNvPr id="11" name="Graphic 2" descr="S">
            <a:extLst>
              <a:ext uri="{FF2B5EF4-FFF2-40B4-BE49-F238E27FC236}">
                <a16:creationId xmlns:a16="http://schemas.microsoft.com/office/drawing/2014/main" id="{E9BADB98-A658-6BE1-06A8-4AAB400A2FE5}"/>
              </a:ext>
            </a:extLst>
          </p:cNvPr>
          <p:cNvSpPr/>
          <p:nvPr/>
        </p:nvSpPr>
        <p:spPr>
          <a:xfrm>
            <a:off x="5427745" y="2980234"/>
            <a:ext cx="414403" cy="626918"/>
          </a:xfrm>
          <a:custGeom>
            <a:avLst/>
            <a:gdLst>
              <a:gd name="connsiteX0" fmla="*/ 340302 w 399184"/>
              <a:gd name="connsiteY0" fmla="*/ 165389 h 626918"/>
              <a:gd name="connsiteX1" fmla="*/ 211282 w 399184"/>
              <a:gd name="connsiteY1" fmla="*/ 38966 h 626918"/>
              <a:gd name="connsiteX2" fmla="*/ 122093 w 399184"/>
              <a:gd name="connsiteY2" fmla="*/ 129886 h 626918"/>
              <a:gd name="connsiteX3" fmla="*/ 236393 w 399184"/>
              <a:gd name="connsiteY3" fmla="*/ 250248 h 626918"/>
              <a:gd name="connsiteX4" fmla="*/ 399184 w 399184"/>
              <a:gd name="connsiteY4" fmla="*/ 439882 h 626918"/>
              <a:gd name="connsiteX5" fmla="*/ 175779 w 399184"/>
              <a:gd name="connsiteY5" fmla="*/ 626918 h 626918"/>
              <a:gd name="connsiteX6" fmla="*/ 83127 w 399184"/>
              <a:gd name="connsiteY6" fmla="*/ 613930 h 626918"/>
              <a:gd name="connsiteX7" fmla="*/ 26843 w 399184"/>
              <a:gd name="connsiteY7" fmla="*/ 594014 h 626918"/>
              <a:gd name="connsiteX8" fmla="*/ 0 w 399184"/>
              <a:gd name="connsiteY8" fmla="*/ 437284 h 626918"/>
              <a:gd name="connsiteX9" fmla="*/ 32039 w 399184"/>
              <a:gd name="connsiteY9" fmla="*/ 426893 h 626918"/>
              <a:gd name="connsiteX10" fmla="*/ 193098 w 399184"/>
              <a:gd name="connsiteY10" fmla="*/ 588818 h 626918"/>
              <a:gd name="connsiteX11" fmla="*/ 284884 w 399184"/>
              <a:gd name="connsiteY11" fmla="*/ 491836 h 626918"/>
              <a:gd name="connsiteX12" fmla="*/ 174914 w 399184"/>
              <a:gd name="connsiteY12" fmla="*/ 366279 h 626918"/>
              <a:gd name="connsiteX13" fmla="*/ 14721 w 399184"/>
              <a:gd name="connsiteY13" fmla="*/ 180109 h 626918"/>
              <a:gd name="connsiteX14" fmla="*/ 226002 w 399184"/>
              <a:gd name="connsiteY14" fmla="*/ 0 h 626918"/>
              <a:gd name="connsiteX15" fmla="*/ 354157 w 399184"/>
              <a:gd name="connsiteY15" fmla="*/ 25111 h 626918"/>
              <a:gd name="connsiteX16" fmla="*/ 371475 w 399184"/>
              <a:gd name="connsiteY16" fmla="*/ 156730 h 626918"/>
              <a:gd name="connsiteX17" fmla="*/ 340302 w 399184"/>
              <a:gd name="connsiteY17" fmla="*/ 165389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184" h="626918">
                <a:moveTo>
                  <a:pt x="340302" y="165389"/>
                </a:moveTo>
                <a:cubicBezTo>
                  <a:pt x="321252" y="107373"/>
                  <a:pt x="286616" y="38966"/>
                  <a:pt x="211282" y="38966"/>
                </a:cubicBezTo>
                <a:cubicBezTo>
                  <a:pt x="159327" y="38966"/>
                  <a:pt x="122093" y="77932"/>
                  <a:pt x="122093" y="129886"/>
                </a:cubicBezTo>
                <a:cubicBezTo>
                  <a:pt x="122093" y="180109"/>
                  <a:pt x="154998" y="210416"/>
                  <a:pt x="236393" y="250248"/>
                </a:cubicBezTo>
                <a:cubicBezTo>
                  <a:pt x="333375" y="297007"/>
                  <a:pt x="399184" y="348961"/>
                  <a:pt x="399184" y="439882"/>
                </a:cubicBezTo>
                <a:cubicBezTo>
                  <a:pt x="399184" y="544657"/>
                  <a:pt x="309995" y="626918"/>
                  <a:pt x="175779" y="626918"/>
                </a:cubicBezTo>
                <a:cubicBezTo>
                  <a:pt x="142875" y="626918"/>
                  <a:pt x="109971" y="622589"/>
                  <a:pt x="83127" y="613930"/>
                </a:cubicBezTo>
                <a:cubicBezTo>
                  <a:pt x="57150" y="606136"/>
                  <a:pt x="39832" y="599209"/>
                  <a:pt x="26843" y="594014"/>
                </a:cubicBezTo>
                <a:cubicBezTo>
                  <a:pt x="18184" y="570634"/>
                  <a:pt x="6927" y="493568"/>
                  <a:pt x="0" y="437284"/>
                </a:cubicBezTo>
                <a:lnTo>
                  <a:pt x="32039" y="426893"/>
                </a:lnTo>
                <a:cubicBezTo>
                  <a:pt x="50223" y="485775"/>
                  <a:pt x="104775" y="588818"/>
                  <a:pt x="193098" y="588818"/>
                </a:cubicBezTo>
                <a:cubicBezTo>
                  <a:pt x="249382" y="588818"/>
                  <a:pt x="284884" y="549852"/>
                  <a:pt x="284884" y="491836"/>
                </a:cubicBezTo>
                <a:cubicBezTo>
                  <a:pt x="284884" y="437284"/>
                  <a:pt x="244186" y="403514"/>
                  <a:pt x="174914" y="366279"/>
                </a:cubicBezTo>
                <a:cubicBezTo>
                  <a:pt x="79664" y="318654"/>
                  <a:pt x="14721" y="268432"/>
                  <a:pt x="14721" y="180109"/>
                </a:cubicBezTo>
                <a:cubicBezTo>
                  <a:pt x="14721" y="78798"/>
                  <a:pt x="95250" y="0"/>
                  <a:pt x="226002" y="0"/>
                </a:cubicBezTo>
                <a:cubicBezTo>
                  <a:pt x="284884" y="0"/>
                  <a:pt x="337705" y="18184"/>
                  <a:pt x="354157" y="25111"/>
                </a:cubicBezTo>
                <a:cubicBezTo>
                  <a:pt x="357620" y="58882"/>
                  <a:pt x="364548" y="99580"/>
                  <a:pt x="371475" y="156730"/>
                </a:cubicBezTo>
                <a:lnTo>
                  <a:pt x="340302" y="165389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5">
            <a:extLst>
              <a:ext uri="{FF2B5EF4-FFF2-40B4-BE49-F238E27FC236}">
                <a16:creationId xmlns:a16="http://schemas.microsoft.com/office/drawing/2014/main" id="{2392F26D-9976-354E-F5D0-765E2A4602F0}"/>
              </a:ext>
            </a:extLst>
          </p:cNvPr>
          <p:cNvSpPr/>
          <p:nvPr/>
        </p:nvSpPr>
        <p:spPr>
          <a:xfrm>
            <a:off x="6284589" y="3872565"/>
            <a:ext cx="543791" cy="620856"/>
          </a:xfrm>
          <a:custGeom>
            <a:avLst/>
            <a:gdLst>
              <a:gd name="connsiteX0" fmla="*/ 508289 w 543791"/>
              <a:gd name="connsiteY0" fmla="*/ 180975 h 620856"/>
              <a:gd name="connsiteX1" fmla="*/ 467591 w 543791"/>
              <a:gd name="connsiteY1" fmla="*/ 85725 h 620856"/>
              <a:gd name="connsiteX2" fmla="*/ 374939 w 543791"/>
              <a:gd name="connsiteY2" fmla="*/ 63212 h 620856"/>
              <a:gd name="connsiteX3" fmla="*/ 332509 w 543791"/>
              <a:gd name="connsiteY3" fmla="*/ 63212 h 620856"/>
              <a:gd name="connsiteX4" fmla="*/ 332509 w 543791"/>
              <a:gd name="connsiteY4" fmla="*/ 498764 h 620856"/>
              <a:gd name="connsiteX5" fmla="*/ 422564 w 543791"/>
              <a:gd name="connsiteY5" fmla="*/ 588818 h 620856"/>
              <a:gd name="connsiteX6" fmla="*/ 422564 w 543791"/>
              <a:gd name="connsiteY6" fmla="*/ 620857 h 620856"/>
              <a:gd name="connsiteX7" fmla="*/ 122093 w 543791"/>
              <a:gd name="connsiteY7" fmla="*/ 620857 h 620856"/>
              <a:gd name="connsiteX8" fmla="*/ 122093 w 543791"/>
              <a:gd name="connsiteY8" fmla="*/ 589684 h 620856"/>
              <a:gd name="connsiteX9" fmla="*/ 208684 w 543791"/>
              <a:gd name="connsiteY9" fmla="*/ 499630 h 620856"/>
              <a:gd name="connsiteX10" fmla="*/ 208684 w 543791"/>
              <a:gd name="connsiteY10" fmla="*/ 64077 h 620856"/>
              <a:gd name="connsiteX11" fmla="*/ 177511 w 543791"/>
              <a:gd name="connsiteY11" fmla="*/ 64077 h 620856"/>
              <a:gd name="connsiteX12" fmla="*/ 71871 w 543791"/>
              <a:gd name="connsiteY12" fmla="*/ 89189 h 620856"/>
              <a:gd name="connsiteX13" fmla="*/ 32905 w 543791"/>
              <a:gd name="connsiteY13" fmla="*/ 181841 h 620856"/>
              <a:gd name="connsiteX14" fmla="*/ 0 w 543791"/>
              <a:gd name="connsiteY14" fmla="*/ 181841 h 620856"/>
              <a:gd name="connsiteX15" fmla="*/ 11257 w 543791"/>
              <a:gd name="connsiteY15" fmla="*/ 0 h 620856"/>
              <a:gd name="connsiteX16" fmla="*/ 33771 w 543791"/>
              <a:gd name="connsiteY16" fmla="*/ 0 h 620856"/>
              <a:gd name="connsiteX17" fmla="*/ 86591 w 543791"/>
              <a:gd name="connsiteY17" fmla="*/ 23380 h 620856"/>
              <a:gd name="connsiteX18" fmla="*/ 457200 w 543791"/>
              <a:gd name="connsiteY18" fmla="*/ 23380 h 620856"/>
              <a:gd name="connsiteX19" fmla="*/ 510886 w 543791"/>
              <a:gd name="connsiteY19" fmla="*/ 0 h 620856"/>
              <a:gd name="connsiteX20" fmla="*/ 533400 w 543791"/>
              <a:gd name="connsiteY20" fmla="*/ 0 h 620856"/>
              <a:gd name="connsiteX21" fmla="*/ 543791 w 543791"/>
              <a:gd name="connsiteY21" fmla="*/ 178377 h 620856"/>
              <a:gd name="connsiteX22" fmla="*/ 508289 w 543791"/>
              <a:gd name="connsiteY22" fmla="*/ 180975 h 6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3791" h="620856">
                <a:moveTo>
                  <a:pt x="508289" y="180975"/>
                </a:moveTo>
                <a:cubicBezTo>
                  <a:pt x="497032" y="133350"/>
                  <a:pt x="484043" y="103043"/>
                  <a:pt x="467591" y="85725"/>
                </a:cubicBezTo>
                <a:cubicBezTo>
                  <a:pt x="452005" y="69273"/>
                  <a:pt x="427759" y="63212"/>
                  <a:pt x="374939" y="63212"/>
                </a:cubicBezTo>
                <a:lnTo>
                  <a:pt x="332509" y="63212"/>
                </a:lnTo>
                <a:lnTo>
                  <a:pt x="332509" y="498764"/>
                </a:lnTo>
                <a:cubicBezTo>
                  <a:pt x="332509" y="576696"/>
                  <a:pt x="342034" y="582757"/>
                  <a:pt x="422564" y="588818"/>
                </a:cubicBezTo>
                <a:lnTo>
                  <a:pt x="422564" y="620857"/>
                </a:lnTo>
                <a:lnTo>
                  <a:pt x="122093" y="620857"/>
                </a:lnTo>
                <a:lnTo>
                  <a:pt x="122093" y="589684"/>
                </a:lnTo>
                <a:cubicBezTo>
                  <a:pt x="199159" y="583623"/>
                  <a:pt x="208684" y="577562"/>
                  <a:pt x="208684" y="499630"/>
                </a:cubicBezTo>
                <a:lnTo>
                  <a:pt x="208684" y="64077"/>
                </a:lnTo>
                <a:lnTo>
                  <a:pt x="177511" y="64077"/>
                </a:lnTo>
                <a:cubicBezTo>
                  <a:pt x="102177" y="64077"/>
                  <a:pt x="85725" y="74468"/>
                  <a:pt x="71871" y="89189"/>
                </a:cubicBezTo>
                <a:cubicBezTo>
                  <a:pt x="57150" y="104775"/>
                  <a:pt x="45027" y="135948"/>
                  <a:pt x="32905" y="181841"/>
                </a:cubicBezTo>
                <a:lnTo>
                  <a:pt x="0" y="181841"/>
                </a:lnTo>
                <a:cubicBezTo>
                  <a:pt x="3464" y="114300"/>
                  <a:pt x="9525" y="47625"/>
                  <a:pt x="11257" y="0"/>
                </a:cubicBezTo>
                <a:lnTo>
                  <a:pt x="33771" y="0"/>
                </a:lnTo>
                <a:cubicBezTo>
                  <a:pt x="48491" y="20782"/>
                  <a:pt x="60614" y="23380"/>
                  <a:pt x="86591" y="23380"/>
                </a:cubicBezTo>
                <a:lnTo>
                  <a:pt x="457200" y="23380"/>
                </a:lnTo>
                <a:cubicBezTo>
                  <a:pt x="482312" y="23380"/>
                  <a:pt x="495300" y="18184"/>
                  <a:pt x="510886" y="0"/>
                </a:cubicBezTo>
                <a:lnTo>
                  <a:pt x="533400" y="0"/>
                </a:lnTo>
                <a:cubicBezTo>
                  <a:pt x="534266" y="38966"/>
                  <a:pt x="538596" y="119496"/>
                  <a:pt x="543791" y="178377"/>
                </a:cubicBezTo>
                <a:lnTo>
                  <a:pt x="508289" y="180975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B367D577-FFFA-41C5-95E4-B29CCC0C13FD}"/>
              </a:ext>
            </a:extLst>
          </p:cNvPr>
          <p:cNvSpPr/>
          <p:nvPr/>
        </p:nvSpPr>
        <p:spPr>
          <a:xfrm>
            <a:off x="5326066" y="3893018"/>
            <a:ext cx="628649" cy="626918"/>
          </a:xfrm>
          <a:custGeom>
            <a:avLst/>
            <a:gdLst>
              <a:gd name="connsiteX0" fmla="*/ 628650 w 628649"/>
              <a:gd name="connsiteY0" fmla="*/ 307398 h 626918"/>
              <a:gd name="connsiteX1" fmla="*/ 312593 w 628649"/>
              <a:gd name="connsiteY1" fmla="*/ 626918 h 626918"/>
              <a:gd name="connsiteX2" fmla="*/ 0 w 628649"/>
              <a:gd name="connsiteY2" fmla="*/ 314325 h 626918"/>
              <a:gd name="connsiteX3" fmla="*/ 322984 w 628649"/>
              <a:gd name="connsiteY3" fmla="*/ 0 h 626918"/>
              <a:gd name="connsiteX4" fmla="*/ 628650 w 628649"/>
              <a:gd name="connsiteY4" fmla="*/ 307398 h 626918"/>
              <a:gd name="connsiteX5" fmla="*/ 141143 w 628649"/>
              <a:gd name="connsiteY5" fmla="*/ 297007 h 626918"/>
              <a:gd name="connsiteX6" fmla="*/ 329045 w 628649"/>
              <a:gd name="connsiteY6" fmla="*/ 587952 h 626918"/>
              <a:gd name="connsiteX7" fmla="*/ 487507 w 628649"/>
              <a:gd name="connsiteY7" fmla="*/ 332509 h 626918"/>
              <a:gd name="connsiteX8" fmla="*/ 307398 w 628649"/>
              <a:gd name="connsiteY8" fmla="*/ 38966 h 626918"/>
              <a:gd name="connsiteX9" fmla="*/ 141143 w 628649"/>
              <a:gd name="connsiteY9" fmla="*/ 297007 h 6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649" h="626918">
                <a:moveTo>
                  <a:pt x="628650" y="307398"/>
                </a:moveTo>
                <a:cubicBezTo>
                  <a:pt x="628650" y="506557"/>
                  <a:pt x="485775" y="626918"/>
                  <a:pt x="312593" y="626918"/>
                </a:cubicBezTo>
                <a:cubicBezTo>
                  <a:pt x="128154" y="626918"/>
                  <a:pt x="0" y="491836"/>
                  <a:pt x="0" y="314325"/>
                </a:cubicBezTo>
                <a:cubicBezTo>
                  <a:pt x="0" y="155864"/>
                  <a:pt x="112568" y="0"/>
                  <a:pt x="322984" y="0"/>
                </a:cubicBezTo>
                <a:cubicBezTo>
                  <a:pt x="491836" y="866"/>
                  <a:pt x="628650" y="124691"/>
                  <a:pt x="628650" y="307398"/>
                </a:cubicBezTo>
                <a:close/>
                <a:moveTo>
                  <a:pt x="141143" y="297007"/>
                </a:moveTo>
                <a:cubicBezTo>
                  <a:pt x="141143" y="454602"/>
                  <a:pt x="211282" y="587952"/>
                  <a:pt x="329045" y="587952"/>
                </a:cubicBezTo>
                <a:cubicBezTo>
                  <a:pt x="416502" y="587952"/>
                  <a:pt x="487507" y="502227"/>
                  <a:pt x="487507" y="332509"/>
                </a:cubicBezTo>
                <a:cubicBezTo>
                  <a:pt x="487507" y="148936"/>
                  <a:pt x="413039" y="38966"/>
                  <a:pt x="307398" y="38966"/>
                </a:cubicBezTo>
                <a:cubicBezTo>
                  <a:pt x="213879" y="38966"/>
                  <a:pt x="141143" y="137680"/>
                  <a:pt x="141143" y="297007"/>
                </a:cubicBez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FBEEDB85-3722-8199-61C5-684B42AD1AB6}"/>
              </a:ext>
            </a:extLst>
          </p:cNvPr>
          <p:cNvSpPr/>
          <p:nvPr/>
        </p:nvSpPr>
        <p:spPr>
          <a:xfrm>
            <a:off x="6176133" y="3019293"/>
            <a:ext cx="751442" cy="587859"/>
          </a:xfrm>
          <a:custGeom>
            <a:avLst/>
            <a:gdLst>
              <a:gd name="connsiteX0" fmla="*/ 879764 w 879763"/>
              <a:gd name="connsiteY0" fmla="*/ 31173 h 607868"/>
              <a:gd name="connsiteX1" fmla="*/ 778452 w 879763"/>
              <a:gd name="connsiteY1" fmla="*/ 130752 h 607868"/>
              <a:gd name="connsiteX2" fmla="*/ 625186 w 879763"/>
              <a:gd name="connsiteY2" fmla="*/ 607868 h 607868"/>
              <a:gd name="connsiteX3" fmla="*/ 577561 w 879763"/>
              <a:gd name="connsiteY3" fmla="*/ 607868 h 607868"/>
              <a:gd name="connsiteX4" fmla="*/ 427759 w 879763"/>
              <a:gd name="connsiteY4" fmla="*/ 199159 h 607868"/>
              <a:gd name="connsiteX5" fmla="*/ 426027 w 879763"/>
              <a:gd name="connsiteY5" fmla="*/ 199159 h 607868"/>
              <a:gd name="connsiteX6" fmla="*/ 287482 w 879763"/>
              <a:gd name="connsiteY6" fmla="*/ 607868 h 607868"/>
              <a:gd name="connsiteX7" fmla="*/ 238991 w 879763"/>
              <a:gd name="connsiteY7" fmla="*/ 607868 h 607868"/>
              <a:gd name="connsiteX8" fmla="*/ 91786 w 879763"/>
              <a:gd name="connsiteY8" fmla="*/ 124691 h 607868"/>
              <a:gd name="connsiteX9" fmla="*/ 0 w 879763"/>
              <a:gd name="connsiteY9" fmla="*/ 32039 h 607868"/>
              <a:gd name="connsiteX10" fmla="*/ 0 w 879763"/>
              <a:gd name="connsiteY10" fmla="*/ 0 h 607868"/>
              <a:gd name="connsiteX11" fmla="*/ 272761 w 879763"/>
              <a:gd name="connsiteY11" fmla="*/ 0 h 607868"/>
              <a:gd name="connsiteX12" fmla="*/ 272761 w 879763"/>
              <a:gd name="connsiteY12" fmla="*/ 32039 h 607868"/>
              <a:gd name="connsiteX13" fmla="*/ 214746 w 879763"/>
              <a:gd name="connsiteY13" fmla="*/ 100446 h 607868"/>
              <a:gd name="connsiteX14" fmla="*/ 308264 w 879763"/>
              <a:gd name="connsiteY14" fmla="*/ 417368 h 607868"/>
              <a:gd name="connsiteX15" fmla="*/ 309996 w 879763"/>
              <a:gd name="connsiteY15" fmla="*/ 417368 h 607868"/>
              <a:gd name="connsiteX16" fmla="*/ 442480 w 879763"/>
              <a:gd name="connsiteY16" fmla="*/ 6061 h 607868"/>
              <a:gd name="connsiteX17" fmla="*/ 486641 w 879763"/>
              <a:gd name="connsiteY17" fmla="*/ 6061 h 607868"/>
              <a:gd name="connsiteX18" fmla="*/ 641639 w 879763"/>
              <a:gd name="connsiteY18" fmla="*/ 421698 h 607868"/>
              <a:gd name="connsiteX19" fmla="*/ 643371 w 879763"/>
              <a:gd name="connsiteY19" fmla="*/ 421698 h 607868"/>
              <a:gd name="connsiteX20" fmla="*/ 729961 w 879763"/>
              <a:gd name="connsiteY20" fmla="*/ 111702 h 607868"/>
              <a:gd name="connsiteX21" fmla="*/ 663286 w 879763"/>
              <a:gd name="connsiteY21" fmla="*/ 33771 h 607868"/>
              <a:gd name="connsiteX22" fmla="*/ 663286 w 879763"/>
              <a:gd name="connsiteY22" fmla="*/ 1732 h 607868"/>
              <a:gd name="connsiteX23" fmla="*/ 879764 w 879763"/>
              <a:gd name="connsiteY23" fmla="*/ 1732 h 607868"/>
              <a:gd name="connsiteX24" fmla="*/ 879764 w 879763"/>
              <a:gd name="connsiteY24" fmla="*/ 31173 h 60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79763" h="607868">
                <a:moveTo>
                  <a:pt x="879764" y="31173"/>
                </a:moveTo>
                <a:cubicBezTo>
                  <a:pt x="819150" y="41564"/>
                  <a:pt x="803564" y="53686"/>
                  <a:pt x="778452" y="130752"/>
                </a:cubicBezTo>
                <a:cubicBezTo>
                  <a:pt x="757670" y="189634"/>
                  <a:pt x="703118" y="349827"/>
                  <a:pt x="625186" y="607868"/>
                </a:cubicBezTo>
                <a:lnTo>
                  <a:pt x="577561" y="607868"/>
                </a:lnTo>
                <a:cubicBezTo>
                  <a:pt x="528204" y="471055"/>
                  <a:pt x="478848" y="338571"/>
                  <a:pt x="427759" y="199159"/>
                </a:cubicBezTo>
                <a:lnTo>
                  <a:pt x="426027" y="199159"/>
                </a:lnTo>
                <a:cubicBezTo>
                  <a:pt x="378402" y="338571"/>
                  <a:pt x="330777" y="475384"/>
                  <a:pt x="287482" y="607868"/>
                </a:cubicBezTo>
                <a:lnTo>
                  <a:pt x="238991" y="607868"/>
                </a:lnTo>
                <a:cubicBezTo>
                  <a:pt x="189634" y="442480"/>
                  <a:pt x="142875" y="287482"/>
                  <a:pt x="91786" y="124691"/>
                </a:cubicBezTo>
                <a:cubicBezTo>
                  <a:pt x="69273" y="52821"/>
                  <a:pt x="53686" y="39832"/>
                  <a:pt x="0" y="32039"/>
                </a:cubicBezTo>
                <a:lnTo>
                  <a:pt x="0" y="0"/>
                </a:lnTo>
                <a:lnTo>
                  <a:pt x="272761" y="0"/>
                </a:lnTo>
                <a:lnTo>
                  <a:pt x="272761" y="32039"/>
                </a:lnTo>
                <a:cubicBezTo>
                  <a:pt x="202623" y="40698"/>
                  <a:pt x="201757" y="52821"/>
                  <a:pt x="214746" y="100446"/>
                </a:cubicBezTo>
                <a:cubicBezTo>
                  <a:pt x="245052" y="207818"/>
                  <a:pt x="276225" y="315191"/>
                  <a:pt x="308264" y="417368"/>
                </a:cubicBezTo>
                <a:lnTo>
                  <a:pt x="309996" y="417368"/>
                </a:lnTo>
                <a:cubicBezTo>
                  <a:pt x="353291" y="286616"/>
                  <a:pt x="399184" y="147205"/>
                  <a:pt x="442480" y="6061"/>
                </a:cubicBezTo>
                <a:lnTo>
                  <a:pt x="486641" y="6061"/>
                </a:lnTo>
                <a:cubicBezTo>
                  <a:pt x="538595" y="146339"/>
                  <a:pt x="590550" y="286616"/>
                  <a:pt x="641639" y="421698"/>
                </a:cubicBezTo>
                <a:lnTo>
                  <a:pt x="643371" y="421698"/>
                </a:lnTo>
                <a:cubicBezTo>
                  <a:pt x="678873" y="308264"/>
                  <a:pt x="716973" y="164523"/>
                  <a:pt x="729961" y="111702"/>
                </a:cubicBezTo>
                <a:cubicBezTo>
                  <a:pt x="742950" y="56284"/>
                  <a:pt x="738621" y="40698"/>
                  <a:pt x="663286" y="33771"/>
                </a:cubicBezTo>
                <a:lnTo>
                  <a:pt x="663286" y="1732"/>
                </a:lnTo>
                <a:lnTo>
                  <a:pt x="879764" y="1732"/>
                </a:lnTo>
                <a:lnTo>
                  <a:pt x="879764" y="31173"/>
                </a:lnTo>
                <a:close/>
              </a:path>
            </a:pathLst>
          </a:custGeom>
          <a:solidFill>
            <a:srgbClr val="FFFFFF"/>
          </a:solidFill>
          <a:ln w="86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883389-D246-EC9D-51EE-2FB918966C41}"/>
              </a:ext>
            </a:extLst>
          </p:cNvPr>
          <p:cNvSpPr/>
          <p:nvPr/>
        </p:nvSpPr>
        <p:spPr>
          <a:xfrm flipV="1">
            <a:off x="0" y="617850"/>
            <a:ext cx="6099048" cy="91440"/>
          </a:xfrm>
          <a:prstGeom prst="rect">
            <a:avLst/>
          </a:prstGeom>
          <a:solidFill>
            <a:srgbClr val="AD5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8507E1-E8FC-1A26-84E5-2C3C5267F797}"/>
              </a:ext>
            </a:extLst>
          </p:cNvPr>
          <p:cNvSpPr/>
          <p:nvPr/>
        </p:nvSpPr>
        <p:spPr>
          <a:xfrm flipV="1">
            <a:off x="6092952" y="617850"/>
            <a:ext cx="6099048" cy="91440"/>
          </a:xfrm>
          <a:prstGeom prst="rect">
            <a:avLst/>
          </a:prstGeom>
          <a:solidFill>
            <a:srgbClr val="AD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CB6A4F-6460-E041-D8B3-5B4FE6FCB5B7}"/>
              </a:ext>
            </a:extLst>
          </p:cNvPr>
          <p:cNvSpPr/>
          <p:nvPr/>
        </p:nvSpPr>
        <p:spPr>
          <a:xfrm rot="10800000" flipV="1">
            <a:off x="0" y="6766558"/>
            <a:ext cx="6099048" cy="91440"/>
          </a:xfrm>
          <a:prstGeom prst="rect">
            <a:avLst/>
          </a:prstGeom>
          <a:solidFill>
            <a:srgbClr val="00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B44438-C573-0C5B-D45E-83204DCC93D6}"/>
              </a:ext>
            </a:extLst>
          </p:cNvPr>
          <p:cNvSpPr/>
          <p:nvPr/>
        </p:nvSpPr>
        <p:spPr>
          <a:xfrm rot="10800000" flipV="1">
            <a:off x="6092952" y="6766558"/>
            <a:ext cx="6099048" cy="91440"/>
          </a:xfrm>
          <a:prstGeom prst="rect">
            <a:avLst/>
          </a:prstGeom>
          <a:solidFill>
            <a:srgbClr val="35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15D7C-FA4A-6EF8-865E-BCE24D725F65}"/>
              </a:ext>
            </a:extLst>
          </p:cNvPr>
          <p:cNvSpPr txBox="1"/>
          <p:nvPr/>
        </p:nvSpPr>
        <p:spPr>
          <a:xfrm>
            <a:off x="63786" y="95313"/>
            <a:ext cx="1155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ANALISI SWOT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Slide statica; non animata.  Per l'animazione, usa la slide 2. </a:t>
            </a:r>
          </a:p>
        </p:txBody>
      </p:sp>
    </p:spTree>
    <p:extLst>
      <p:ext uri="{BB962C8B-B14F-4D97-AF65-F5344CB8AC3E}">
        <p14:creationId xmlns:p14="http://schemas.microsoft.com/office/powerpoint/2010/main" val="380546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6607"/>
              </p:ext>
            </p:extLst>
          </p:nvPr>
        </p:nvGraphicFramePr>
        <p:xfrm>
          <a:off x="787790" y="1050352"/>
          <a:ext cx="1009011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011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1570</TotalTime>
  <Words>177</Words>
  <Application>Microsoft Office PowerPoint</Application>
  <PresentationFormat>Widescreen</PresentationFormat>
  <Paragraphs>38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.PingFang SC Regular</vt:lpstr>
      <vt:lpstr>System Font Regular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Yang Li</cp:lastModifiedBy>
  <cp:revision>43</cp:revision>
  <cp:lastPrinted>2020-08-31T22:23:58Z</cp:lastPrinted>
  <dcterms:created xsi:type="dcterms:W3CDTF">2021-07-07T23:54:57Z</dcterms:created>
  <dcterms:modified xsi:type="dcterms:W3CDTF">2024-03-12T09:31:01Z</dcterms:modified>
</cp:coreProperties>
</file>