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342" r:id="rId3"/>
    <p:sldId id="355" r:id="rId4"/>
    <p:sldId id="352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00BD32"/>
    <a:srgbClr val="4CEDF0"/>
    <a:srgbClr val="F7F9FB"/>
    <a:srgbClr val="FFDE4C"/>
    <a:srgbClr val="F0A622"/>
    <a:srgbClr val="E3EAF6"/>
    <a:srgbClr val="5B7191"/>
    <a:srgbClr val="CDD5DD"/>
    <a:srgbClr val="74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59C11-F1F0-4F67-94C0-0254A74E369F}" v="6" dt="2023-09-24T18:34:2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86447"/>
  </p:normalViewPr>
  <p:slideViewPr>
    <p:cSldViewPr snapToGrid="0" snapToObjects="1">
      <p:cViewPr varScale="1">
        <p:scale>
          <a:sx n="72" d="100"/>
          <a:sy n="72" d="100"/>
        </p:scale>
        <p:origin x="464" y="5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7559C11-F1F0-4F67-94C0-0254A74E369F}"/>
    <pc:docChg chg="undo custSel addSld modSld sldOrd">
      <pc:chgData name="Bess Dunlevy" userId="dd4b9a8537dbe9d0" providerId="LiveId" clId="{37559C11-F1F0-4F67-94C0-0254A74E369F}" dt="2023-09-24T18:35:37.565" v="311" actId="478"/>
      <pc:docMkLst>
        <pc:docMk/>
      </pc:docMkLst>
      <pc:sldChg chg="addSp delSp modSp add mod ord">
        <pc:chgData name="Bess Dunlevy" userId="dd4b9a8537dbe9d0" providerId="LiveId" clId="{37559C11-F1F0-4F67-94C0-0254A74E369F}" dt="2023-09-24T18:33:59.031" v="258" actId="20577"/>
        <pc:sldMkLst>
          <pc:docMk/>
          <pc:sldMk cId="1750150145" sldId="258"/>
        </pc:sldMkLst>
        <pc:spChg chg="add mod">
          <ac:chgData name="Bess Dunlevy" userId="dd4b9a8537dbe9d0" providerId="LiveId" clId="{37559C11-F1F0-4F67-94C0-0254A74E369F}" dt="2023-09-24T18:33:59.031" v="258" actId="20577"/>
          <ac:spMkLst>
            <pc:docMk/>
            <pc:sldMk cId="1750150145" sldId="258"/>
            <ac:spMk id="8" creationId="{1853A37D-2222-1590-0B8B-6431F6882879}"/>
          </ac:spMkLst>
        </pc:spChg>
        <pc:spChg chg="mod">
          <ac:chgData name="Bess Dunlevy" userId="dd4b9a8537dbe9d0" providerId="LiveId" clId="{37559C11-F1F0-4F67-94C0-0254A74E369F}" dt="2023-09-24T18:30:54.237" v="71" actId="16037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7559C11-F1F0-4F67-94C0-0254A74E369F}" dt="2023-09-24T18:30:44.860" v="51" actId="255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37559C11-F1F0-4F67-94C0-0254A74E369F}" dt="2023-09-24T18:30:28.206" v="3" actId="478"/>
          <ac:grpSpMkLst>
            <pc:docMk/>
            <pc:sldMk cId="1750150145" sldId="258"/>
            <ac:grpSpMk id="14" creationId="{273E4A99-8E98-9C49-BEA2-1DA828E7F9B3}"/>
          </ac:grpSpMkLst>
        </pc:grpChg>
        <pc:picChg chg="mod">
          <ac:chgData name="Bess Dunlevy" userId="dd4b9a8537dbe9d0" providerId="LiveId" clId="{37559C11-F1F0-4F67-94C0-0254A74E369F}" dt="2023-09-24T18:31:06.371" v="81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37559C11-F1F0-4F67-94C0-0254A74E369F}" dt="2023-09-24T18:32:01.382" v="89" actId="1076"/>
          <ac:picMkLst>
            <pc:docMk/>
            <pc:sldMk cId="1750150145" sldId="258"/>
            <ac:picMk id="7" creationId="{068CED22-3ED9-BE4C-D2C6-D05328A11153}"/>
          </ac:picMkLst>
        </pc:picChg>
      </pc:sldChg>
      <pc:sldChg chg="addSp delSp modSp mod">
        <pc:chgData name="Bess Dunlevy" userId="dd4b9a8537dbe9d0" providerId="LiveId" clId="{37559C11-F1F0-4F67-94C0-0254A74E369F}" dt="2023-09-24T18:35:37.565" v="311" actId="478"/>
        <pc:sldMkLst>
          <pc:docMk/>
          <pc:sldMk cId="1508588292" sldId="342"/>
        </pc:sldMkLst>
        <pc:spChg chg="add del mod">
          <ac:chgData name="Bess Dunlevy" userId="dd4b9a8537dbe9d0" providerId="LiveId" clId="{37559C11-F1F0-4F67-94C0-0254A74E369F}" dt="2023-09-24T18:35:37.565" v="311" actId="478"/>
          <ac:spMkLst>
            <pc:docMk/>
            <pc:sldMk cId="1508588292" sldId="342"/>
            <ac:spMk id="5" creationId="{F88B733C-E0C3-EEC4-425B-39419CFB52C6}"/>
          </ac:spMkLst>
        </pc:spChg>
        <pc:spChg chg="add del mod">
          <ac:chgData name="Bess Dunlevy" userId="dd4b9a8537dbe9d0" providerId="LiveId" clId="{37559C11-F1F0-4F67-94C0-0254A74E369F}" dt="2023-09-24T18:35:37.122" v="310" actId="22"/>
          <ac:spMkLst>
            <pc:docMk/>
            <pc:sldMk cId="1508588292" sldId="342"/>
            <ac:spMk id="7" creationId="{B96DB6D6-75D1-88CC-07BE-71132F6EF652}"/>
          </ac:spMkLst>
        </pc:spChg>
        <pc:spChg chg="del">
          <ac:chgData name="Bess Dunlevy" userId="dd4b9a8537dbe9d0" providerId="LiveId" clId="{37559C11-F1F0-4F67-94C0-0254A74E369F}" dt="2023-09-24T18:32:36.444" v="152" actId="478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5:34.591" v="304" actId="6549"/>
          <ac:spMkLst>
            <pc:docMk/>
            <pc:sldMk cId="1508588292" sldId="342"/>
            <ac:spMk id="36" creationId="{C7DC0BFC-32CE-0544-BDE7-E4E8CD4C8E4D}"/>
          </ac:spMkLst>
        </pc:spChg>
        <pc:picChg chg="del">
          <ac:chgData name="Bess Dunlevy" userId="dd4b9a8537dbe9d0" providerId="LiveId" clId="{37559C11-F1F0-4F67-94C0-0254A74E369F}" dt="2023-09-24T18:32:34.886" v="151" actId="478"/>
          <ac:picMkLst>
            <pc:docMk/>
            <pc:sldMk cId="1508588292" sldId="342"/>
            <ac:picMk id="4" creationId="{4AEB8225-3AA8-AF48-AD51-3F5F53316D6B}"/>
          </ac:picMkLst>
        </pc:picChg>
      </pc:sldChg>
      <pc:sldChg chg="addSp delSp modSp mod">
        <pc:chgData name="Bess Dunlevy" userId="dd4b9a8537dbe9d0" providerId="LiveId" clId="{37559C11-F1F0-4F67-94C0-0254A74E369F}" dt="2023-09-24T18:34:29.124" v="295" actId="167"/>
        <pc:sldMkLst>
          <pc:docMk/>
          <pc:sldMk cId="822524391" sldId="352"/>
        </pc:sldMkLst>
        <pc:grpChg chg="del">
          <ac:chgData name="Bess Dunlevy" userId="dd4b9a8537dbe9d0" providerId="LiveId" clId="{37559C11-F1F0-4F67-94C0-0254A74E369F}" dt="2023-09-24T18:34:21" v="293" actId="478"/>
          <ac:grpSpMkLst>
            <pc:docMk/>
            <pc:sldMk cId="822524391" sldId="352"/>
            <ac:grpSpMk id="10" creationId="{93ACF37A-639D-274A-B0A4-D757ADB93F82}"/>
          </ac:grpSpMkLst>
        </pc:grpChg>
        <pc:picChg chg="add mod ord">
          <ac:chgData name="Bess Dunlevy" userId="dd4b9a8537dbe9d0" providerId="LiveId" clId="{37559C11-F1F0-4F67-94C0-0254A74E369F}" dt="2023-09-24T18:34:29.124" v="295" actId="167"/>
          <ac:picMkLst>
            <pc:docMk/>
            <pc:sldMk cId="822524391" sldId="352"/>
            <ac:picMk id="3" creationId="{215E8673-8C1D-1AC4-0070-B32DA8BFE95D}"/>
          </ac:picMkLst>
        </pc:picChg>
      </pc:sldChg>
      <pc:sldChg chg="addSp delSp modSp mod">
        <pc:chgData name="Bess Dunlevy" userId="dd4b9a8537dbe9d0" providerId="LiveId" clId="{37559C11-F1F0-4F67-94C0-0254A74E369F}" dt="2023-09-24T18:34:15.551" v="292" actId="20577"/>
        <pc:sldMkLst>
          <pc:docMk/>
          <pc:sldMk cId="4111944317" sldId="355"/>
        </pc:sldMkLst>
        <pc:spChg chg="add mod">
          <ac:chgData name="Bess Dunlevy" userId="dd4b9a8537dbe9d0" providerId="LiveId" clId="{37559C11-F1F0-4F67-94C0-0254A74E369F}" dt="2023-09-24T18:34:13.592" v="291" actId="20577"/>
          <ac:spMkLst>
            <pc:docMk/>
            <pc:sldMk cId="4111944317" sldId="355"/>
            <ac:spMk id="2" creationId="{FAA4295B-D527-293F-8D62-7F9791CFBED5}"/>
          </ac:spMkLst>
        </pc:spChg>
        <pc:spChg chg="del">
          <ac:chgData name="Bess Dunlevy" userId="dd4b9a8537dbe9d0" providerId="LiveId" clId="{37559C11-F1F0-4F67-94C0-0254A74E369F}" dt="2023-09-24T18:34:09.050" v="268" actId="478"/>
          <ac:spMkLst>
            <pc:docMk/>
            <pc:sldMk cId="4111944317" sldId="355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4:15.551" v="292" actId="20577"/>
          <ac:spMkLst>
            <pc:docMk/>
            <pc:sldMk cId="4111944317" sldId="355"/>
            <ac:spMk id="36" creationId="{C7DC0BFC-32CE-0544-BDE7-E4E8CD4C8E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it-IT" smtClean="0"/>
              <a:t>20/03/2024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1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0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Образец текста</a:t>
            </a:r>
          </a:p>
          <a:p>
            <a:pPr lvl="1"/>
            <a:r>
              <a:rPr lang="it-IT" dirty="0"/>
              <a:t>Второй уровень</a:t>
            </a:r>
          </a:p>
          <a:p>
            <a:pPr lvl="2"/>
            <a:r>
              <a:rPr lang="it-IT" dirty="0"/>
              <a:t>Третий уровень</a:t>
            </a:r>
          </a:p>
          <a:p>
            <a:pPr lvl="3"/>
            <a:r>
              <a:rPr lang="it-IT" dirty="0"/>
              <a:t>Четвертый уровень</a:t>
            </a:r>
          </a:p>
          <a:p>
            <a:pPr lvl="4"/>
            <a:r>
              <a:rPr lang="it-IT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it-IT" smtClean="0"/>
              <a:t>20/03/2024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11839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61581" y="318682"/>
            <a:ext cx="2899246" cy="57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POWERPOINT DI REPORT SULLO STATO DEL PROGETTO AGILE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 PROGETTO</a:t>
            </a:r>
          </a:p>
          <a:p>
            <a:pPr rtl="0"/>
            <a:r>
              <a:rPr lang="it-IT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Telefono di contatto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web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40762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APPROVATO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8CED22-3ED9-BE4C-D2C6-D05328A111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73774" y="3338498"/>
            <a:ext cx="4916270" cy="2245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3A37D-2222-1590-0B8B-6431F6882879}"/>
              </a:ext>
            </a:extLst>
          </p:cNvPr>
          <p:cNvSpPr txBox="1"/>
          <p:nvPr/>
        </p:nvSpPr>
        <p:spPr>
          <a:xfrm>
            <a:off x="218459" y="1488492"/>
            <a:ext cx="642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NOTA: MODELLO DI ESEMPIO NELLA SLIDE 2.</a:t>
            </a:r>
          </a:p>
        </p:txBody>
      </p:sp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-812" y="6477000"/>
            <a:ext cx="1174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ESEMPIO DI PRESENTAZIONE POWERPOINT DI REPORT SULLO STATO DEL PROGETTO AGILE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31457"/>
              </p:ext>
            </p:extLst>
          </p:nvPr>
        </p:nvGraphicFramePr>
        <p:xfrm>
          <a:off x="221972" y="1537993"/>
          <a:ext cx="11744062" cy="460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503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64141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T3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T1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T2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T3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LUG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GEN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APR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MAG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GIU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LUG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PRODOTTO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Brief della roadmap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Requisiti utente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Requisiti di funzionalità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Rilascio delle funzionalità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Pilota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Analisi del feedback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Customer Testing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Testing Analysis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SVILUPPO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Prototipo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Distribuzione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Beta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Analisi tecnica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Revisione delle story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Demo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Prototipo integrato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sp>
        <p:nvSpPr>
          <p:cNvPr id="50" name="Shape 7">
            <a:extLst>
              <a:ext uri="{FF2B5EF4-FFF2-40B4-BE49-F238E27FC236}">
                <a16:creationId xmlns:a16="http://schemas.microsoft.com/office/drawing/2014/main" id="{80BD3B14-2215-F740-AF46-C7B9862A7BA9}"/>
              </a:ext>
            </a:extLst>
          </p:cNvPr>
          <p:cNvSpPr/>
          <p:nvPr/>
        </p:nvSpPr>
        <p:spPr>
          <a:xfrm>
            <a:off x="3285690" y="3037918"/>
            <a:ext cx="142305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B7518280-D2C0-D948-87A7-1760BE07FCCA}"/>
              </a:ext>
            </a:extLst>
          </p:cNvPr>
          <p:cNvSpPr/>
          <p:nvPr/>
        </p:nvSpPr>
        <p:spPr>
          <a:xfrm>
            <a:off x="2315017" y="2278212"/>
            <a:ext cx="151667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2" name="Shape 9">
            <a:extLst>
              <a:ext uri="{FF2B5EF4-FFF2-40B4-BE49-F238E27FC236}">
                <a16:creationId xmlns:a16="http://schemas.microsoft.com/office/drawing/2014/main" id="{22197259-D119-5044-859E-60AB30D8373E}"/>
              </a:ext>
            </a:extLst>
          </p:cNvPr>
          <p:cNvSpPr/>
          <p:nvPr/>
        </p:nvSpPr>
        <p:spPr>
          <a:xfrm>
            <a:off x="3900352" y="2278212"/>
            <a:ext cx="66471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3" name="Shape 10">
            <a:extLst>
              <a:ext uri="{FF2B5EF4-FFF2-40B4-BE49-F238E27FC236}">
                <a16:creationId xmlns:a16="http://schemas.microsoft.com/office/drawing/2014/main" id="{AAD80CB9-2516-8643-891E-604B2B90574F}"/>
              </a:ext>
            </a:extLst>
          </p:cNvPr>
          <p:cNvSpPr/>
          <p:nvPr/>
        </p:nvSpPr>
        <p:spPr>
          <a:xfrm>
            <a:off x="7648360" y="2278212"/>
            <a:ext cx="664717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4" name="Shape 11">
            <a:extLst>
              <a:ext uri="{FF2B5EF4-FFF2-40B4-BE49-F238E27FC236}">
                <a16:creationId xmlns:a16="http://schemas.microsoft.com/office/drawing/2014/main" id="{F7B4E2A6-1B00-F542-A5F2-B3B61B85BAE8}"/>
              </a:ext>
            </a:extLst>
          </p:cNvPr>
          <p:cNvSpPr/>
          <p:nvPr/>
        </p:nvSpPr>
        <p:spPr>
          <a:xfrm>
            <a:off x="3884315" y="3318425"/>
            <a:ext cx="4437691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5" name="Shape 12">
            <a:extLst>
              <a:ext uri="{FF2B5EF4-FFF2-40B4-BE49-F238E27FC236}">
                <a16:creationId xmlns:a16="http://schemas.microsoft.com/office/drawing/2014/main" id="{5E6D29BE-659C-2044-B8E3-8FF7CCE0ABBC}"/>
              </a:ext>
            </a:extLst>
          </p:cNvPr>
          <p:cNvSpPr/>
          <p:nvPr/>
        </p:nvSpPr>
        <p:spPr>
          <a:xfrm>
            <a:off x="4627485" y="2278212"/>
            <a:ext cx="282739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6" name="Shape 13">
            <a:extLst>
              <a:ext uri="{FF2B5EF4-FFF2-40B4-BE49-F238E27FC236}">
                <a16:creationId xmlns:a16="http://schemas.microsoft.com/office/drawing/2014/main" id="{96F56A45-AA6A-684A-B011-DB6735010D74}"/>
              </a:ext>
            </a:extLst>
          </p:cNvPr>
          <p:cNvSpPr/>
          <p:nvPr/>
        </p:nvSpPr>
        <p:spPr>
          <a:xfrm>
            <a:off x="3508500" y="2535343"/>
            <a:ext cx="1497955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7" name="Shape 14">
            <a:extLst>
              <a:ext uri="{FF2B5EF4-FFF2-40B4-BE49-F238E27FC236}">
                <a16:creationId xmlns:a16="http://schemas.microsoft.com/office/drawing/2014/main" id="{B714E882-B579-4A4E-9B2F-6CD010948416}"/>
              </a:ext>
            </a:extLst>
          </p:cNvPr>
          <p:cNvSpPr/>
          <p:nvPr/>
        </p:nvSpPr>
        <p:spPr>
          <a:xfrm>
            <a:off x="4554429" y="3575556"/>
            <a:ext cx="2256294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8" name="Shape 15">
            <a:extLst>
              <a:ext uri="{FF2B5EF4-FFF2-40B4-BE49-F238E27FC236}">
                <a16:creationId xmlns:a16="http://schemas.microsoft.com/office/drawing/2014/main" id="{7E3BC140-998A-4741-8344-A8D8FA7B2818}"/>
              </a:ext>
            </a:extLst>
          </p:cNvPr>
          <p:cNvSpPr/>
          <p:nvPr/>
        </p:nvSpPr>
        <p:spPr>
          <a:xfrm>
            <a:off x="6623209" y="2792474"/>
            <a:ext cx="1207726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59" name="Shape 16">
            <a:extLst>
              <a:ext uri="{FF2B5EF4-FFF2-40B4-BE49-F238E27FC236}">
                <a16:creationId xmlns:a16="http://schemas.microsoft.com/office/drawing/2014/main" id="{E251A9D8-5C4D-7042-8B26-6A52BB94F462}"/>
              </a:ext>
            </a:extLst>
          </p:cNvPr>
          <p:cNvSpPr/>
          <p:nvPr/>
        </p:nvSpPr>
        <p:spPr>
          <a:xfrm>
            <a:off x="4411901" y="3820999"/>
            <a:ext cx="392276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0" name="Shape 17">
            <a:extLst>
              <a:ext uri="{FF2B5EF4-FFF2-40B4-BE49-F238E27FC236}">
                <a16:creationId xmlns:a16="http://schemas.microsoft.com/office/drawing/2014/main" id="{0DD2A884-33D3-5846-B02B-33C1AC8620B3}"/>
              </a:ext>
            </a:extLst>
          </p:cNvPr>
          <p:cNvSpPr/>
          <p:nvPr/>
        </p:nvSpPr>
        <p:spPr>
          <a:xfrm>
            <a:off x="2311550" y="484952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1" name="Shape 18">
            <a:extLst>
              <a:ext uri="{FF2B5EF4-FFF2-40B4-BE49-F238E27FC236}">
                <a16:creationId xmlns:a16="http://schemas.microsoft.com/office/drawing/2014/main" id="{426026ED-A8FB-B844-BD7F-BDD66D65674B}"/>
              </a:ext>
            </a:extLst>
          </p:cNvPr>
          <p:cNvSpPr/>
          <p:nvPr/>
        </p:nvSpPr>
        <p:spPr>
          <a:xfrm>
            <a:off x="2311549" y="5109578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2" name="Shape 19">
            <a:extLst>
              <a:ext uri="{FF2B5EF4-FFF2-40B4-BE49-F238E27FC236}">
                <a16:creationId xmlns:a16="http://schemas.microsoft.com/office/drawing/2014/main" id="{F03630EF-9FA0-D04A-BE0E-A6F9FF225385}"/>
              </a:ext>
            </a:extLst>
          </p:cNvPr>
          <p:cNvSpPr/>
          <p:nvPr/>
        </p:nvSpPr>
        <p:spPr>
          <a:xfrm>
            <a:off x="2311550" y="5623840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3" name="Shape 20">
            <a:extLst>
              <a:ext uri="{FF2B5EF4-FFF2-40B4-BE49-F238E27FC236}">
                <a16:creationId xmlns:a16="http://schemas.microsoft.com/office/drawing/2014/main" id="{C723BFBE-597C-C148-B4EE-0B351E625EBF}"/>
              </a:ext>
            </a:extLst>
          </p:cNvPr>
          <p:cNvSpPr/>
          <p:nvPr/>
        </p:nvSpPr>
        <p:spPr>
          <a:xfrm>
            <a:off x="6980639" y="4078131"/>
            <a:ext cx="1348159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4" name="Shape 21">
            <a:extLst>
              <a:ext uri="{FF2B5EF4-FFF2-40B4-BE49-F238E27FC236}">
                <a16:creationId xmlns:a16="http://schemas.microsoft.com/office/drawing/2014/main" id="{459828E7-2CC3-6F4D-BD52-9614E667051F}"/>
              </a:ext>
            </a:extLst>
          </p:cNvPr>
          <p:cNvSpPr/>
          <p:nvPr/>
        </p:nvSpPr>
        <p:spPr>
          <a:xfrm>
            <a:off x="2311550" y="5363787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5" name="Shape 22">
            <a:extLst>
              <a:ext uri="{FF2B5EF4-FFF2-40B4-BE49-F238E27FC236}">
                <a16:creationId xmlns:a16="http://schemas.microsoft.com/office/drawing/2014/main" id="{2B9C6CAC-98FE-994E-8916-59210B1EED82}"/>
              </a:ext>
            </a:extLst>
          </p:cNvPr>
          <p:cNvSpPr/>
          <p:nvPr/>
        </p:nvSpPr>
        <p:spPr>
          <a:xfrm>
            <a:off x="6367027" y="4346950"/>
            <a:ext cx="2761854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7" name="Shape 23">
            <a:extLst>
              <a:ext uri="{FF2B5EF4-FFF2-40B4-BE49-F238E27FC236}">
                <a16:creationId xmlns:a16="http://schemas.microsoft.com/office/drawing/2014/main" id="{15CFE7B0-3BE6-6142-B2B0-86013E67D546}"/>
              </a:ext>
            </a:extLst>
          </p:cNvPr>
          <p:cNvSpPr/>
          <p:nvPr/>
        </p:nvSpPr>
        <p:spPr>
          <a:xfrm>
            <a:off x="2311549" y="4592393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68" name="Shape 22">
            <a:extLst>
              <a:ext uri="{FF2B5EF4-FFF2-40B4-BE49-F238E27FC236}">
                <a16:creationId xmlns:a16="http://schemas.microsoft.com/office/drawing/2014/main" id="{CCB7AB80-8460-CC4A-9EBD-48F2B8D8DFB2}"/>
              </a:ext>
            </a:extLst>
          </p:cNvPr>
          <p:cNvSpPr/>
          <p:nvPr/>
        </p:nvSpPr>
        <p:spPr>
          <a:xfrm>
            <a:off x="2311550" y="5878049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538003" cy="320040"/>
            <a:chOff x="1289050" y="0"/>
            <a:chExt cx="6464422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439122" y="1096492"/>
            <a:ext cx="1688283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1400" dirty="0">
                <a:latin typeface="Century Gothic" panose="020B0502020202020204" pitchFamily="34" charset="0"/>
              </a:rPr>
              <a:t>LEGENDA FLUSSO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33BFDEF-B38D-2940-A4EE-BA4BCBE37F69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962BB31-42E1-9D4E-8FCE-637F0A962BE5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Display 118">
              <a:extLst>
                <a:ext uri="{FF2B5EF4-FFF2-40B4-BE49-F238E27FC236}">
                  <a16:creationId xmlns:a16="http://schemas.microsoft.com/office/drawing/2014/main" id="{AEB49B0A-51CA-4848-9BF9-263285577847}"/>
                </a:ext>
              </a:extLst>
            </p:cNvPr>
            <p:cNvSpPr/>
            <p:nvPr/>
          </p:nvSpPr>
          <p:spPr>
            <a:xfrm>
              <a:off x="10214260" y="10145491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MILESTONE</a:t>
              </a:r>
            </a:p>
            <a:p>
              <a:pPr algn="ctr" rtl="0"/>
              <a:r>
                <a:rPr lang="it-IT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 maggio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8B733C-E0C3-EEC4-425B-39419CFB52C6}"/>
              </a:ext>
            </a:extLst>
          </p:cNvPr>
          <p:cNvSpPr txBox="1"/>
          <p:nvPr/>
        </p:nvSpPr>
        <p:spPr>
          <a:xfrm>
            <a:off x="106131" y="197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MODELLO DI ESEMPIO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0" y="6477000"/>
            <a:ext cx="1174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PRESENTAZIONE POWERPOINT DI REPORT SULLO STATO DEL PROGETTO AGILE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69365"/>
              </p:ext>
            </p:extLst>
          </p:nvPr>
        </p:nvGraphicFramePr>
        <p:xfrm>
          <a:off x="221972" y="1537993"/>
          <a:ext cx="11744062" cy="482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321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07323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T3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T1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T2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T3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LUG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GEN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APR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MAG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GIU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LUG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SET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OTT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 dirty="0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USER EXPERIENCE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Wireframe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Svil guida di stile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Progettazione delle superfici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Modelli UX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Progettazione delle funzionalità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Audit UX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del sito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GARANZIA DI QUALITÀ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di anteprima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Garanzia di qualità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Parametri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di varianza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 accettazione utente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E449F952-D3FB-074F-86F4-345B19964675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9E293A-2D79-174C-99E2-92B94AF5DE92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Display 104">
              <a:extLst>
                <a:ext uri="{FF2B5EF4-FFF2-40B4-BE49-F238E27FC236}">
                  <a16:creationId xmlns:a16="http://schemas.microsoft.com/office/drawing/2014/main" id="{5B98B656-4C2E-384D-9879-0B6AAA2251F6}"/>
                </a:ext>
              </a:extLst>
            </p:cNvPr>
            <p:cNvSpPr/>
            <p:nvPr/>
          </p:nvSpPr>
          <p:spPr>
            <a:xfrm>
              <a:off x="10214260" y="10145491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it-IT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MILESTONE</a:t>
              </a:r>
            </a:p>
            <a:p>
              <a:pPr algn="ctr" rtl="0"/>
              <a:r>
                <a:rPr lang="it-IT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 maggio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538003" cy="320040"/>
            <a:chOff x="1289050" y="0"/>
            <a:chExt cx="6464422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783289" cy="2616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100" dirty="0">
                  <a:latin typeface="Century Gothic" panose="020B0502020202020204" pitchFamily="34" charset="0"/>
                </a:rPr>
                <a:t>FLUSSO 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439124" y="1096492"/>
            <a:ext cx="1688283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1400" dirty="0">
                <a:latin typeface="Century Gothic" panose="020B0502020202020204" pitchFamily="34" charset="0"/>
              </a:rPr>
              <a:t>LEGENDA FLUSSO</a:t>
            </a:r>
          </a:p>
        </p:txBody>
      </p:sp>
      <p:sp>
        <p:nvSpPr>
          <p:cNvPr id="70" name="Shape 17">
            <a:extLst>
              <a:ext uri="{FF2B5EF4-FFF2-40B4-BE49-F238E27FC236}">
                <a16:creationId xmlns:a16="http://schemas.microsoft.com/office/drawing/2014/main" id="{EC6A7902-9072-1142-B46F-17198A4D1B0C}"/>
              </a:ext>
            </a:extLst>
          </p:cNvPr>
          <p:cNvSpPr/>
          <p:nvPr/>
        </p:nvSpPr>
        <p:spPr>
          <a:xfrm>
            <a:off x="2311153" y="2529437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1" name="Shape 18">
            <a:extLst>
              <a:ext uri="{FF2B5EF4-FFF2-40B4-BE49-F238E27FC236}">
                <a16:creationId xmlns:a16="http://schemas.microsoft.com/office/drawing/2014/main" id="{91BEB173-B14C-154D-B16E-21A548D2D7D7}"/>
              </a:ext>
            </a:extLst>
          </p:cNvPr>
          <p:cNvSpPr/>
          <p:nvPr/>
        </p:nvSpPr>
        <p:spPr>
          <a:xfrm>
            <a:off x="2311153" y="2833880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2" name="Shape 19">
            <a:extLst>
              <a:ext uri="{FF2B5EF4-FFF2-40B4-BE49-F238E27FC236}">
                <a16:creationId xmlns:a16="http://schemas.microsoft.com/office/drawing/2014/main" id="{D63ADE92-07BF-6745-98A7-006E5C321AA5}"/>
              </a:ext>
            </a:extLst>
          </p:cNvPr>
          <p:cNvSpPr/>
          <p:nvPr/>
        </p:nvSpPr>
        <p:spPr>
          <a:xfrm>
            <a:off x="2311153" y="3410284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3" name="Shape 21">
            <a:extLst>
              <a:ext uri="{FF2B5EF4-FFF2-40B4-BE49-F238E27FC236}">
                <a16:creationId xmlns:a16="http://schemas.microsoft.com/office/drawing/2014/main" id="{05AB6692-C1F4-B24F-904B-7D192CD26E2D}"/>
              </a:ext>
            </a:extLst>
          </p:cNvPr>
          <p:cNvSpPr/>
          <p:nvPr/>
        </p:nvSpPr>
        <p:spPr>
          <a:xfrm>
            <a:off x="2311153" y="3114722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4" name="Shape 23">
            <a:extLst>
              <a:ext uri="{FF2B5EF4-FFF2-40B4-BE49-F238E27FC236}">
                <a16:creationId xmlns:a16="http://schemas.microsoft.com/office/drawing/2014/main" id="{99E5773D-5AA7-0642-A82D-C4ABDC605014}"/>
              </a:ext>
            </a:extLst>
          </p:cNvPr>
          <p:cNvSpPr/>
          <p:nvPr/>
        </p:nvSpPr>
        <p:spPr>
          <a:xfrm>
            <a:off x="2311153" y="2281184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5" name="Shape 22">
            <a:extLst>
              <a:ext uri="{FF2B5EF4-FFF2-40B4-BE49-F238E27FC236}">
                <a16:creationId xmlns:a16="http://schemas.microsoft.com/office/drawing/2014/main" id="{5B040849-91BA-4C47-92F8-E3942C6DAE8D}"/>
              </a:ext>
            </a:extLst>
          </p:cNvPr>
          <p:cNvSpPr/>
          <p:nvPr/>
        </p:nvSpPr>
        <p:spPr>
          <a:xfrm>
            <a:off x="2311153" y="3717762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6" name="Shape 17">
            <a:extLst>
              <a:ext uri="{FF2B5EF4-FFF2-40B4-BE49-F238E27FC236}">
                <a16:creationId xmlns:a16="http://schemas.microsoft.com/office/drawing/2014/main" id="{04C3B766-618D-D64B-9B41-4670D0321B4B}"/>
              </a:ext>
            </a:extLst>
          </p:cNvPr>
          <p:cNvSpPr/>
          <p:nvPr/>
        </p:nvSpPr>
        <p:spPr>
          <a:xfrm>
            <a:off x="2311153" y="4223149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7" name="Shape 18">
            <a:extLst>
              <a:ext uri="{FF2B5EF4-FFF2-40B4-BE49-F238E27FC236}">
                <a16:creationId xmlns:a16="http://schemas.microsoft.com/office/drawing/2014/main" id="{9D7FC776-E7FA-9F42-BDE7-954E471C0B32}"/>
              </a:ext>
            </a:extLst>
          </p:cNvPr>
          <p:cNvSpPr/>
          <p:nvPr/>
        </p:nvSpPr>
        <p:spPr>
          <a:xfrm>
            <a:off x="2311153" y="4492077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8" name="Shape 19">
            <a:extLst>
              <a:ext uri="{FF2B5EF4-FFF2-40B4-BE49-F238E27FC236}">
                <a16:creationId xmlns:a16="http://schemas.microsoft.com/office/drawing/2014/main" id="{927E48AE-B570-2141-9CC3-0ED5CF920BBD}"/>
              </a:ext>
            </a:extLst>
          </p:cNvPr>
          <p:cNvSpPr/>
          <p:nvPr/>
        </p:nvSpPr>
        <p:spPr>
          <a:xfrm>
            <a:off x="2311153" y="500633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79" name="Shape 21">
            <a:extLst>
              <a:ext uri="{FF2B5EF4-FFF2-40B4-BE49-F238E27FC236}">
                <a16:creationId xmlns:a16="http://schemas.microsoft.com/office/drawing/2014/main" id="{3AA61EC1-5A8B-6049-8AF3-252521BE1972}"/>
              </a:ext>
            </a:extLst>
          </p:cNvPr>
          <p:cNvSpPr/>
          <p:nvPr/>
        </p:nvSpPr>
        <p:spPr>
          <a:xfrm>
            <a:off x="2311153" y="4755162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80" name="Shape 23">
            <a:extLst>
              <a:ext uri="{FF2B5EF4-FFF2-40B4-BE49-F238E27FC236}">
                <a16:creationId xmlns:a16="http://schemas.microsoft.com/office/drawing/2014/main" id="{E9FA7DA7-B522-1942-90D7-4059014EBB27}"/>
              </a:ext>
            </a:extLst>
          </p:cNvPr>
          <p:cNvSpPr/>
          <p:nvPr/>
        </p:nvSpPr>
        <p:spPr>
          <a:xfrm>
            <a:off x="2311153" y="3974890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81" name="Shape 22">
            <a:extLst>
              <a:ext uri="{FF2B5EF4-FFF2-40B4-BE49-F238E27FC236}">
                <a16:creationId xmlns:a16="http://schemas.microsoft.com/office/drawing/2014/main" id="{C63AECC4-C276-0841-92CE-63559CC6765D}"/>
              </a:ext>
            </a:extLst>
          </p:cNvPr>
          <p:cNvSpPr/>
          <p:nvPr/>
        </p:nvSpPr>
        <p:spPr>
          <a:xfrm>
            <a:off x="2311153" y="5269427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83" name="Shape 19">
            <a:extLst>
              <a:ext uri="{FF2B5EF4-FFF2-40B4-BE49-F238E27FC236}">
                <a16:creationId xmlns:a16="http://schemas.microsoft.com/office/drawing/2014/main" id="{1B88CAC1-F466-364C-AD33-93C37402552C}"/>
              </a:ext>
            </a:extLst>
          </p:cNvPr>
          <p:cNvSpPr/>
          <p:nvPr/>
        </p:nvSpPr>
        <p:spPr>
          <a:xfrm>
            <a:off x="2311153" y="5574522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84" name="Shape 22">
            <a:extLst>
              <a:ext uri="{FF2B5EF4-FFF2-40B4-BE49-F238E27FC236}">
                <a16:creationId xmlns:a16="http://schemas.microsoft.com/office/drawing/2014/main" id="{46F41D01-8820-9441-BBBA-18830EC4BB9D}"/>
              </a:ext>
            </a:extLst>
          </p:cNvPr>
          <p:cNvSpPr/>
          <p:nvPr/>
        </p:nvSpPr>
        <p:spPr>
          <a:xfrm>
            <a:off x="2311153" y="5873120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85" name="Shape 23">
            <a:extLst>
              <a:ext uri="{FF2B5EF4-FFF2-40B4-BE49-F238E27FC236}">
                <a16:creationId xmlns:a16="http://schemas.microsoft.com/office/drawing/2014/main" id="{05F3D38A-1AAC-954D-A06C-72C9376C734D}"/>
              </a:ext>
            </a:extLst>
          </p:cNvPr>
          <p:cNvSpPr/>
          <p:nvPr/>
        </p:nvSpPr>
        <p:spPr>
          <a:xfrm>
            <a:off x="2311153" y="613025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4295B-D527-293F-8D62-7F9791CFBED5}"/>
              </a:ext>
            </a:extLst>
          </p:cNvPr>
          <p:cNvSpPr txBox="1"/>
          <p:nvPr/>
        </p:nvSpPr>
        <p:spPr>
          <a:xfrm>
            <a:off x="106131" y="197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 PROGETTO</a:t>
            </a:r>
          </a:p>
        </p:txBody>
      </p:sp>
    </p:spTree>
    <p:extLst>
      <p:ext uri="{BB962C8B-B14F-4D97-AF65-F5344CB8AC3E}">
        <p14:creationId xmlns:p14="http://schemas.microsoft.com/office/powerpoint/2010/main" val="41119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diamond pattern background">
            <a:extLst>
              <a:ext uri="{FF2B5EF4-FFF2-40B4-BE49-F238E27FC236}">
                <a16:creationId xmlns:a16="http://schemas.microsoft.com/office/drawing/2014/main" id="{215E8673-8C1D-1AC4-0070-B32DA8BFE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26485"/>
              </p:ext>
            </p:extLst>
          </p:nvPr>
        </p:nvGraphicFramePr>
        <p:xfrm>
          <a:off x="473710" y="497304"/>
          <a:ext cx="11230609" cy="5394960"/>
        </p:xfrm>
        <a:graphic>
          <a:graphicData uri="http://schemas.openxmlformats.org/drawingml/2006/table">
            <a:tbl>
              <a:tblPr>
                <a:effectLst>
                  <a:outerShdw blurRad="114300" dist="88900" dir="8100000" algn="tr" rotWithShape="0">
                    <a:schemeClr val="bg1">
                      <a:lumMod val="50000"/>
                      <a:alpha val="40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230609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</a:tblGrid>
              <a:tr h="53949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Inserisci testo</a:t>
                      </a:r>
                    </a:p>
                  </a:txBody>
                  <a:tcPr marL="274320" marR="27432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49000"/>
                          </a:schemeClr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COMMENTI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12880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crum-Product-Roadmap-Template_PowerPoint" id="{CA023635-0FE3-D447-AE5F-B9A7899BC3F3}" vid="{D2EC3121-5B6E-CB43-98C4-78CDB5BFC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IC-Scrum-Product-Roadmap-Template_PowerPoint</Template>
  <TotalTime>38</TotalTime>
  <Words>920</Words>
  <Application>Microsoft Office PowerPoint</Application>
  <PresentationFormat>Widescreen</PresentationFormat>
  <Paragraphs>707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Yang Li</cp:lastModifiedBy>
  <cp:revision>7</cp:revision>
  <dcterms:created xsi:type="dcterms:W3CDTF">2021-07-12T17:22:22Z</dcterms:created>
  <dcterms:modified xsi:type="dcterms:W3CDTF">2024-03-20T06:32:37Z</dcterms:modified>
</cp:coreProperties>
</file>