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20" r:id="rId3"/>
    <p:sldId id="345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4C36"/>
    <a:srgbClr val="E4774A"/>
    <a:srgbClr val="E9AB77"/>
    <a:srgbClr val="ECD6B2"/>
    <a:srgbClr val="89D0C2"/>
    <a:srgbClr val="56BFD2"/>
    <a:srgbClr val="4494A2"/>
    <a:srgbClr val="264065"/>
    <a:srgbClr val="74B0A3"/>
    <a:srgbClr val="387E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85" autoAdjust="0"/>
    <p:restoredTop sz="86447"/>
  </p:normalViewPr>
  <p:slideViewPr>
    <p:cSldViewPr snapToGrid="0" snapToObjects="1">
      <p:cViewPr varScale="1">
        <p:scale>
          <a:sx n="111" d="100"/>
          <a:sy n="111" d="100"/>
        </p:scale>
        <p:origin x="396" y="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3326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t.smartsheet.com/try-it?trp=109180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200" dirty="0">
                <a:latin typeface="Century Gothic" panose="020B0502020202020204" pitchFamily="34" charset="0"/>
              </a:rPr>
              <a:t>Note per l'utilizzo di questo modello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9" y="3526114"/>
            <a:ext cx="596275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Inserisci gli anni rappresentati nel tuo piano.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Regola le barre in modo che rappresentino la durata di tempo per attività.  Aggiungi date di inizio e di fine, le date delle milestone e ulteriori informazioni all'interno di ogni barra o nell'area del diagramma.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La legenda dei colori sotto il diagramma può essere utilizzata per distinguere tra proprietari e tipi di attività.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852653" y="307317"/>
            <a:ext cx="25520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7" y="353237"/>
            <a:ext cx="5749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DI GANTT DEL PIANO DA 3 ANNI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MODELLO DI DIAGRAMMA DI GANTT DEL PIANO DA 3 ANNI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227887"/>
              </p:ext>
            </p:extLst>
          </p:nvPr>
        </p:nvGraphicFramePr>
        <p:xfrm>
          <a:off x="327121" y="425489"/>
          <a:ext cx="11550140" cy="521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0479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</a:tblGrid>
              <a:tr h="335256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TRAGUARDI + OBIETTIVI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ANNO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ANNO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ANNO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Descrizione traguardo / obiettivo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71243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295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6711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1760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4864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783529" y="808878"/>
            <a:ext cx="1753154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800">
                <a:solidFill>
                  <a:schemeClr val="bg1"/>
                </a:solidFill>
                <a:latin typeface="Century Gothic" panose="020B0502020202020204" pitchFamily="34" charset="0"/>
              </a:rPr>
              <a:t>PROGETTO 1 | 00/00 –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783530" y="1134486"/>
            <a:ext cx="891988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3998886" y="1449720"/>
            <a:ext cx="955015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800">
                <a:solidFill>
                  <a:schemeClr val="tx1"/>
                </a:solidFill>
                <a:latin typeface="Century Gothic" panose="020B0502020202020204" pitchFamily="34" charset="0"/>
              </a:rPr>
              <a:t>Milestone 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5704107" y="1782364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31873" y="2097598"/>
            <a:ext cx="955015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80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5879931" y="2434121"/>
            <a:ext cx="3885876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800">
                <a:solidFill>
                  <a:schemeClr val="tx1"/>
                </a:solidFill>
                <a:latin typeface="Century Gothic" panose="020B0502020202020204" pitchFamily="34" charset="0"/>
              </a:rPr>
              <a:t>PROGETTO 2 | 00/00 –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879931" y="2764608"/>
            <a:ext cx="1582812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800">
                <a:solidFill>
                  <a:schemeClr val="bg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872441" y="3090296"/>
            <a:ext cx="1395256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800">
                <a:solidFill>
                  <a:schemeClr val="bg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7822122" y="3401302"/>
            <a:ext cx="1943685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80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5828024" y="180522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9299769" y="3739007"/>
            <a:ext cx="466038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6884802" y="4054241"/>
            <a:ext cx="4846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800">
                <a:solidFill>
                  <a:schemeClr val="tx1"/>
                </a:solidFill>
                <a:latin typeface="Century Gothic" panose="020B0502020202020204" pitchFamily="34" charset="0"/>
              </a:rPr>
              <a:t>PROGETTO 3 | 00/00 – 00/00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6898561" y="4386885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6898561" y="4702119"/>
            <a:ext cx="407210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80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8026259" y="5038642"/>
            <a:ext cx="2932329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80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947321" y="5369129"/>
            <a:ext cx="799919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8</a:t>
            </a: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5378296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MODELLO DI DIAGRAMMA DI GANTT DEL PIANO DA 3 ANNI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466170"/>
              </p:ext>
            </p:extLst>
          </p:nvPr>
        </p:nvGraphicFramePr>
        <p:xfrm>
          <a:off x="327121" y="425489"/>
          <a:ext cx="11550138" cy="5210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422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474673571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612957570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885299156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27342628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666090158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1490855625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69743083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773272773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2090035612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</a:tblGrid>
              <a:tr h="332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GEN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MAG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SET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OTT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24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ANNO 1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24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ANNO 2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24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ANNO 3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833500" y="808878"/>
            <a:ext cx="4663440" cy="228600"/>
          </a:xfrm>
          <a:prstGeom prst="rect">
            <a:avLst/>
          </a:prstGeom>
          <a:solidFill>
            <a:srgbClr val="D14C36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bg1"/>
                </a:solidFill>
                <a:latin typeface="Century Gothic" panose="020B0502020202020204" pitchFamily="34" charset="0"/>
              </a:rPr>
              <a:t>Titolo e descrizione del progetto 00/00/0000-00/00/0000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783528" y="1134486"/>
            <a:ext cx="1280160" cy="228600"/>
          </a:xfrm>
          <a:prstGeom prst="rect">
            <a:avLst/>
          </a:prstGeom>
          <a:solidFill>
            <a:srgbClr val="E4774A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Traguardo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447044" y="1459418"/>
            <a:ext cx="955015" cy="228600"/>
          </a:xfrm>
          <a:prstGeom prst="rect">
            <a:avLst/>
          </a:prstGeom>
          <a:solidFill>
            <a:srgbClr val="E9AB77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Traguardo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5704107" y="1782364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31873" y="2097598"/>
            <a:ext cx="955015" cy="228600"/>
          </a:xfrm>
          <a:prstGeom prst="rect">
            <a:avLst/>
          </a:prstGeom>
          <a:solidFill>
            <a:srgbClr val="89D0C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Obiettivo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6727519" y="810737"/>
            <a:ext cx="2068536" cy="934494"/>
          </a:xfrm>
          <a:prstGeom prst="rect">
            <a:avLst/>
          </a:prstGeom>
          <a:solidFill>
            <a:srgbClr val="56BFD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Titolo e descrizione del progetto 00/00/0000-00/00/0000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843380" y="2466199"/>
            <a:ext cx="5443508" cy="755971"/>
          </a:xfrm>
          <a:prstGeom prst="rect">
            <a:avLst/>
          </a:prstGeom>
          <a:solidFill>
            <a:srgbClr val="4494A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bg1"/>
                </a:solidFill>
                <a:latin typeface="Century Gothic" panose="020B0502020202020204" pitchFamily="34" charset="0"/>
              </a:rPr>
              <a:t>Titolo e descrizione del progetto 00/00/0000-00/00/0000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7928615" y="1824618"/>
            <a:ext cx="2933640" cy="502862"/>
          </a:xfrm>
          <a:prstGeom prst="rect">
            <a:avLst/>
          </a:prstGeom>
          <a:solidFill>
            <a:srgbClr val="264065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bg1"/>
                </a:solidFill>
                <a:latin typeface="Century Gothic" panose="020B0502020202020204" pitchFamily="34" charset="0"/>
              </a:rPr>
              <a:t>Traguardo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5828024" y="180522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6362548" y="3235333"/>
            <a:ext cx="5488023" cy="700041"/>
          </a:xfrm>
          <a:prstGeom prst="rect">
            <a:avLst/>
          </a:prstGeom>
          <a:solidFill>
            <a:srgbClr val="E4774A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Traguardo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851472" y="4564085"/>
            <a:ext cx="5023336" cy="683841"/>
          </a:xfrm>
          <a:prstGeom prst="rect">
            <a:avLst/>
          </a:prstGeom>
          <a:solidFill>
            <a:srgbClr val="E9AB77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Titolo e descrizione del progetto 00/00/0000-00/00/0000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5424134" y="4127115"/>
            <a:ext cx="1005840" cy="228600"/>
          </a:xfrm>
          <a:prstGeom prst="rect">
            <a:avLst/>
          </a:prstGeom>
          <a:solidFill>
            <a:srgbClr val="ECD6B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Obiettivo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5919337" y="5182635"/>
            <a:ext cx="5931233" cy="327987"/>
          </a:xfrm>
          <a:prstGeom prst="rect">
            <a:avLst/>
          </a:prstGeom>
          <a:solidFill>
            <a:srgbClr val="89D0C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Traguardo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5932934" y="4570339"/>
            <a:ext cx="2932329" cy="228600"/>
          </a:xfrm>
          <a:prstGeom prst="rect">
            <a:avLst/>
          </a:prstGeom>
          <a:solidFill>
            <a:srgbClr val="56BFD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Traguardo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947321" y="2090872"/>
            <a:ext cx="799919" cy="228600"/>
          </a:xfrm>
          <a:prstGeom prst="rect">
            <a:avLst/>
          </a:prstGeom>
          <a:solidFill>
            <a:srgbClr val="4494A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rgbClr val="4494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Legenda colore 8</a:t>
            </a: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2100039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3249807" y="3301557"/>
            <a:ext cx="3885875" cy="327776"/>
          </a:xfrm>
          <a:prstGeom prst="rect">
            <a:avLst/>
          </a:prstGeom>
          <a:solidFill>
            <a:srgbClr val="ECD6B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Obiettivo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42AC41D-644D-7E46-A97A-C63326464FB0}"/>
              </a:ext>
            </a:extLst>
          </p:cNvPr>
          <p:cNvSpPr/>
          <p:nvPr/>
        </p:nvSpPr>
        <p:spPr>
          <a:xfrm>
            <a:off x="2071568" y="4142691"/>
            <a:ext cx="2933640" cy="228600"/>
          </a:xfrm>
          <a:prstGeom prst="rect">
            <a:avLst/>
          </a:prstGeom>
          <a:solidFill>
            <a:srgbClr val="264065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bg1"/>
                </a:solidFill>
                <a:latin typeface="Century Gothic" panose="020B0502020202020204" pitchFamily="34" charset="0"/>
              </a:rPr>
              <a:t>Traguardo</a:t>
            </a:r>
          </a:p>
        </p:txBody>
      </p:sp>
    </p:spTree>
    <p:extLst>
      <p:ext uri="{BB962C8B-B14F-4D97-AF65-F5344CB8AC3E}">
        <p14:creationId xmlns:p14="http://schemas.microsoft.com/office/powerpoint/2010/main" val="823638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773875"/>
              </p:ext>
            </p:extLst>
          </p:nvPr>
        </p:nvGraphicFramePr>
        <p:xfrm>
          <a:off x="787790" y="1050352"/>
          <a:ext cx="10090119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90119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0315083-7D51-4C27-A5C4-F6ABCC7FFE82}" vid="{8F96E0D9-BE13-4A90-A638-ADF8259D6E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IC-3-Year-Plan-Gantt-Chart-Template_PowerPoint - SR edits</Template>
  <TotalTime>2</TotalTime>
  <Words>345</Words>
  <Application>Microsoft Office PowerPoint</Application>
  <PresentationFormat>Widescreen</PresentationFormat>
  <Paragraphs>76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Yang Li</cp:lastModifiedBy>
  <cp:revision>3</cp:revision>
  <cp:lastPrinted>2020-08-31T22:23:58Z</cp:lastPrinted>
  <dcterms:created xsi:type="dcterms:W3CDTF">2020-10-13T17:47:53Z</dcterms:created>
  <dcterms:modified xsi:type="dcterms:W3CDTF">2024-03-10T04:39:04Z</dcterms:modified>
</cp:coreProperties>
</file>