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42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9EF"/>
    <a:srgbClr val="E4F6C6"/>
    <a:srgbClr val="FEAD27"/>
    <a:srgbClr val="FB6F79"/>
    <a:srgbClr val="FE6735"/>
    <a:srgbClr val="00D6F1"/>
    <a:srgbClr val="9AC700"/>
    <a:srgbClr val="00B4CB"/>
    <a:srgbClr val="ECC86E"/>
    <a:srgbClr val="9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2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216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56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42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0023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49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746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914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6117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975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898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7978&amp;utm_language=IT&amp;utm_source=template-powerpoint&amp;utm_medium=content&amp;utm_campaign=ic-Brand+Strategy+Presentation-powerpoint-37978-it&amp;lpa=ic+Brand+Strategy+Presentation+powerpoint+37978+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91E5059C-43DD-AC48-AE82-AC78B4418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677" y="457200"/>
            <a:ext cx="2527300" cy="64008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928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PRESENTAZIONE DELLA STRATEGIA DEL MARCHIO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1" y="1007974"/>
            <a:ext cx="5454843" cy="176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STRATEGIA DEL </a:t>
            </a:r>
          </a:p>
          <a:p>
            <a:pPr rtl="0"/>
            <a:r>
              <a:rPr lang="it-IT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MARCHIO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738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[NOME DEL MARCHIO]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552991" y="4820816"/>
            <a:ext cx="81380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NOME DEL BRAND MANAGER</a:t>
            </a:r>
          </a:p>
          <a:p>
            <a:pPr rtl="0"/>
            <a:r>
              <a:rPr lang="it-IT" sz="1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BRAND MANAGER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it-IT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04AA37DF-03BC-DD18-02B0-2ECE47C88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0823" y="42083"/>
            <a:ext cx="2420730" cy="44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801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ARGOMENTAZIONE ESCLUSIVA DI VENDITA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632800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84E435-34A9-264C-9347-AE2038EBE21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641" y="0"/>
            <a:ext cx="27533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7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773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POSIZIONE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outdoor object&#10;&#10;Description automatically generated">
            <a:extLst>
              <a:ext uri="{FF2B5EF4-FFF2-40B4-BE49-F238E27FC236}">
                <a16:creationId xmlns:a16="http://schemas.microsoft.com/office/drawing/2014/main" id="{23D7470F-45A3-7740-861C-CEDAF27CA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697" y="0"/>
            <a:ext cx="36813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0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ingle Corner Rectangle 13">
            <a:extLst>
              <a:ext uri="{FF2B5EF4-FFF2-40B4-BE49-F238E27FC236}">
                <a16:creationId xmlns:a16="http://schemas.microsoft.com/office/drawing/2014/main" id="{4DA6C4E2-015B-5442-9FA6-0AE9A15009FA}"/>
              </a:ext>
            </a:extLst>
          </p:cNvPr>
          <p:cNvSpPr/>
          <p:nvPr/>
        </p:nvSpPr>
        <p:spPr>
          <a:xfrm>
            <a:off x="2387600" y="3025170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>
            <a:extLst>
              <a:ext uri="{FF2B5EF4-FFF2-40B4-BE49-F238E27FC236}">
                <a16:creationId xmlns:a16="http://schemas.microsoft.com/office/drawing/2014/main" id="{D21C603E-37E1-2A48-8831-98EA52C3A75D}"/>
              </a:ext>
            </a:extLst>
          </p:cNvPr>
          <p:cNvSpPr/>
          <p:nvPr/>
        </p:nvSpPr>
        <p:spPr>
          <a:xfrm>
            <a:off x="2387600" y="4989899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Single Corner Rectangle 2">
            <a:extLst>
              <a:ext uri="{FF2B5EF4-FFF2-40B4-BE49-F238E27FC236}">
                <a16:creationId xmlns:a16="http://schemas.microsoft.com/office/drawing/2014/main" id="{EED14E36-119C-E345-BA05-7B0CCF4EB251}"/>
              </a:ext>
            </a:extLst>
          </p:cNvPr>
          <p:cNvSpPr/>
          <p:nvPr/>
        </p:nvSpPr>
        <p:spPr>
          <a:xfrm>
            <a:off x="2387600" y="1041529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735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MESSAGGI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2527301" y="1157646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FE86C-135B-F044-B631-3BDF1EE49B51}"/>
              </a:ext>
            </a:extLst>
          </p:cNvPr>
          <p:cNvSpPr txBox="1"/>
          <p:nvPr/>
        </p:nvSpPr>
        <p:spPr>
          <a:xfrm>
            <a:off x="367748" y="1041529"/>
            <a:ext cx="2337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Voce </a:t>
            </a:r>
          </a:p>
          <a:p>
            <a:pPr rtl="0"/>
            <a:r>
              <a:rPr lang="it-IT" sz="36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+ tono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58A24D-0C32-7840-A6EB-BD823E9B6DF2}"/>
              </a:ext>
            </a:extLst>
          </p:cNvPr>
          <p:cNvSpPr txBox="1"/>
          <p:nvPr/>
        </p:nvSpPr>
        <p:spPr>
          <a:xfrm>
            <a:off x="2527301" y="3177570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A7CAA5-9C9B-1042-8998-C10A253F6B25}"/>
              </a:ext>
            </a:extLst>
          </p:cNvPr>
          <p:cNvSpPr txBox="1"/>
          <p:nvPr/>
        </p:nvSpPr>
        <p:spPr>
          <a:xfrm>
            <a:off x="367748" y="3025170"/>
            <a:ext cx="233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Tagline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C08C4-A175-B646-BD92-CA21668A66FE}"/>
              </a:ext>
            </a:extLst>
          </p:cNvPr>
          <p:cNvSpPr txBox="1"/>
          <p:nvPr/>
        </p:nvSpPr>
        <p:spPr>
          <a:xfrm>
            <a:off x="2527301" y="510241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02BA7-F41A-9C46-AB3F-F17EB1A4CF2D}"/>
              </a:ext>
            </a:extLst>
          </p:cNvPr>
          <p:cNvSpPr txBox="1"/>
          <p:nvPr/>
        </p:nvSpPr>
        <p:spPr>
          <a:xfrm>
            <a:off x="367748" y="4950014"/>
            <a:ext cx="2068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Altre frasi</a:t>
            </a:r>
          </a:p>
        </p:txBody>
      </p:sp>
    </p:spTree>
    <p:extLst>
      <p:ext uri="{BB962C8B-B14F-4D97-AF65-F5344CB8AC3E}">
        <p14:creationId xmlns:p14="http://schemas.microsoft.com/office/powerpoint/2010/main" val="2991921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5E189275-535F-F847-B5A5-481028D73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98" y="1920874"/>
            <a:ext cx="8550567" cy="1528985"/>
          </a:xfrm>
          <a:prstGeom prst="rect">
            <a:avLst/>
          </a:prstGeom>
        </p:spPr>
      </p:pic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9EE65D5C-E300-8145-9239-3B5E99EC6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024" y="4362450"/>
            <a:ext cx="7832582" cy="207645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667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IMMAGINE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1189893" y="1043354"/>
            <a:ext cx="151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D234A-1B11-0A45-A085-E61DA88E95CC}"/>
              </a:ext>
            </a:extLst>
          </p:cNvPr>
          <p:cNvSpPr txBox="1"/>
          <p:nvPr/>
        </p:nvSpPr>
        <p:spPr>
          <a:xfrm>
            <a:off x="1189892" y="3608754"/>
            <a:ext cx="232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Colori</a:t>
            </a:r>
          </a:p>
        </p:txBody>
      </p:sp>
    </p:spTree>
    <p:extLst>
      <p:ext uri="{BB962C8B-B14F-4D97-AF65-F5344CB8AC3E}">
        <p14:creationId xmlns:p14="http://schemas.microsoft.com/office/powerpoint/2010/main" val="172756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7B0D579-9D26-124D-B17C-19B88B2B1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4617035"/>
            <a:ext cx="9458960" cy="2009035"/>
          </a:xfrm>
          <a:prstGeom prst="rect">
            <a:avLst/>
          </a:prstGeom>
        </p:spPr>
      </p:pic>
      <p:pic>
        <p:nvPicPr>
          <p:cNvPr id="9" name="Picture 8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F620A58C-CCD4-5C4D-8607-4266BA5E87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1966" y="-923133"/>
            <a:ext cx="2463486" cy="624078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IMMAGINE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1189892" y="1043354"/>
            <a:ext cx="2157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Stile grafico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D234A-1B11-0A45-A085-E61DA88E95CC}"/>
              </a:ext>
            </a:extLst>
          </p:cNvPr>
          <p:cNvSpPr txBox="1"/>
          <p:nvPr/>
        </p:nvSpPr>
        <p:spPr>
          <a:xfrm>
            <a:off x="1189891" y="3608754"/>
            <a:ext cx="5588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CARATTERI TIPOGRAFICI</a:t>
            </a:r>
          </a:p>
        </p:txBody>
      </p:sp>
    </p:spTree>
    <p:extLst>
      <p:ext uri="{BB962C8B-B14F-4D97-AF65-F5344CB8AC3E}">
        <p14:creationId xmlns:p14="http://schemas.microsoft.com/office/powerpoint/2010/main" val="397251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677396" y="938682"/>
            <a:ext cx="5723404" cy="58412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SCOPO DEL MARCHIO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VALORI FONDAMENTALI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VISIONE DEL MARCHIO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MISSION DEL MARCHIO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DESTINATARI DI RIFERIMENTO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PROFILI ACQUIRENTE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ANALISI DELLA CONCORRENZA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ARGOMENTAZIONE ESCLUSIVA DI VENDITA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POSIZIONE DEL MARCHIO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MESSAGGI DEL MARCHIO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it-IT" sz="2000" dirty="0">
                <a:latin typeface="Century Gothic" panose="020B0502020202020204" pitchFamily="34" charset="0"/>
              </a:rPr>
              <a:t>IMMAGINE DEL MARCHIO</a:t>
            </a:r>
          </a:p>
        </p:txBody>
      </p:sp>
      <p:pic>
        <p:nvPicPr>
          <p:cNvPr id="10" name="Picture 9" descr="A group of colorful kites&#10;&#10;Description automatically generated with low confidence">
            <a:extLst>
              <a:ext uri="{FF2B5EF4-FFF2-40B4-BE49-F238E27FC236}">
                <a16:creationId xmlns:a16="http://schemas.microsoft.com/office/drawing/2014/main" id="{E804595E-F050-2F41-8507-903019294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369417"/>
            <a:ext cx="4267751" cy="648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19FE5FAB-33D5-2D44-AA42-3A525A9DE8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" b="74306"/>
          <a:stretch/>
        </p:blipFill>
        <p:spPr bwMode="auto">
          <a:xfrm>
            <a:off x="9163050" y="196826"/>
            <a:ext cx="2527300" cy="1645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478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SCOPO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9A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877F3AE0-C57F-7144-9F3B-2E9EFDB444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6" b="58199"/>
          <a:stretch/>
        </p:blipFill>
        <p:spPr bwMode="auto">
          <a:xfrm>
            <a:off x="9163050" y="133326"/>
            <a:ext cx="2527300" cy="2743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37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VALORI FONDAMENTALI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00D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6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E038D982-05AE-964A-AADA-76967FBC7F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001"/>
          <a:stretch/>
        </p:blipFill>
        <p:spPr bwMode="auto">
          <a:xfrm>
            <a:off x="9163050" y="223000"/>
            <a:ext cx="2527300" cy="384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327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VISIONE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FEA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5962479F-0F9E-FE41-A598-DD30510BE2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7"/>
          <a:stretch/>
        </p:blipFill>
        <p:spPr bwMode="auto">
          <a:xfrm>
            <a:off x="9163050" y="223000"/>
            <a:ext cx="2527300" cy="4937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335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MISSION DEL MARCHIO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FB6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0687025D-C838-EF45-A6F7-70B35C26CFF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958" y="223000"/>
            <a:ext cx="2527300" cy="64008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7189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DESTINATARI DI RIFERIMENTO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453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PROFILI ACQUIRENTE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C8C8DB-3CF4-2F42-B8E6-34C13AB29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27882"/>
              </p:ext>
            </p:extLst>
          </p:nvPr>
        </p:nvGraphicFramePr>
        <p:xfrm>
          <a:off x="228600" y="956286"/>
          <a:ext cx="11595652" cy="5578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819285150"/>
                    </a:ext>
                  </a:extLst>
                </a:gridCol>
                <a:gridCol w="4792482">
                  <a:extLst>
                    <a:ext uri="{9D8B030D-6E8A-4147-A177-3AD203B41FA5}">
                      <a16:colId xmlns:a16="http://schemas.microsoft.com/office/drawing/2014/main" val="2913506686"/>
                    </a:ext>
                  </a:extLst>
                </a:gridCol>
                <a:gridCol w="4987070">
                  <a:extLst>
                    <a:ext uri="{9D8B030D-6E8A-4147-A177-3AD203B41FA5}">
                      <a16:colId xmlns:a16="http://schemas.microsoft.com/office/drawing/2014/main" val="1011456006"/>
                    </a:ext>
                  </a:extLst>
                </a:gridCol>
              </a:tblGrid>
              <a:tr h="38920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254" marR="5725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PROFILO 1</a:t>
                      </a:r>
                    </a:p>
                  </a:txBody>
                  <a:tcPr marL="57254" marR="57254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PROFILO 2</a:t>
                      </a:r>
                    </a:p>
                  </a:txBody>
                  <a:tcPr marL="57254" marR="57254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856346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Età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507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Genere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854492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Stato della relazione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691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Occupazione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36798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Reddito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4401"/>
                  </a:ext>
                </a:extLst>
              </a:tr>
              <a:tr h="5838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Fonti di informazione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60127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Obiettivi e valori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34823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Sfide e difficoltà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48584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 che modo il tuo marchio risolve i problemi dei clienti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3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922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ANALISI DELLA CONCORRENZA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3DB686-9C4C-0C45-8178-7840BD57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24549"/>
              </p:ext>
            </p:extLst>
          </p:nvPr>
        </p:nvGraphicFramePr>
        <p:xfrm>
          <a:off x="189842" y="956286"/>
          <a:ext cx="11634410" cy="5771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158">
                  <a:extLst>
                    <a:ext uri="{9D8B030D-6E8A-4147-A177-3AD203B41FA5}">
                      <a16:colId xmlns:a16="http://schemas.microsoft.com/office/drawing/2014/main" val="819285150"/>
                    </a:ext>
                  </a:extLst>
                </a:gridCol>
                <a:gridCol w="5086626">
                  <a:extLst>
                    <a:ext uri="{9D8B030D-6E8A-4147-A177-3AD203B41FA5}">
                      <a16:colId xmlns:a16="http://schemas.microsoft.com/office/drawing/2014/main" val="2913506686"/>
                    </a:ext>
                  </a:extLst>
                </a:gridCol>
                <a:gridCol w="5086626">
                  <a:extLst>
                    <a:ext uri="{9D8B030D-6E8A-4147-A177-3AD203B41FA5}">
                      <a16:colId xmlns:a16="http://schemas.microsoft.com/office/drawing/2014/main" val="1011456006"/>
                    </a:ext>
                  </a:extLst>
                </a:gridCol>
              </a:tblGrid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 del marchio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 del marchio 1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 del marchio 2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14020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Scopo e valori del marchio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507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ARGOMENTAZIONE ESCLUSIVA DI VENDITA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854492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Tagline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691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Destinatari di riferimento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36798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Prodotti principali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4401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Canali di marketing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60127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34823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Punti deboli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48584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Altro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3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7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</TotalTime>
  <Words>321</Words>
  <Application>Microsoft Macintosh PowerPoint</Application>
  <PresentationFormat>Widescreen</PresentationFormat>
  <Paragraphs>127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2022-02-24T23:59:18Z</dcterms:created>
  <dcterms:modified xsi:type="dcterms:W3CDTF">2024-04-03T20:27:07Z</dcterms:modified>
</cp:coreProperties>
</file>