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F9EF"/>
    <a:srgbClr val="E4F6C6"/>
    <a:srgbClr val="FEAD27"/>
    <a:srgbClr val="FB6F79"/>
    <a:srgbClr val="FE6735"/>
    <a:srgbClr val="00D6F1"/>
    <a:srgbClr val="9AC700"/>
    <a:srgbClr val="00B4CB"/>
    <a:srgbClr val="ECC86E"/>
    <a:srgbClr val="96B8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76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336" y="16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4/3/24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7978&amp;utm_language=IT&amp;utm_source=template-powerpoint&amp;utm_medium=content&amp;utm_campaign=ic-Brand+Personality+Archetype-powerpoint-37978-it&amp;lpa=ic+Brand+Personality+Archetype+powerpoint+37978+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8" y="253847"/>
            <a:ext cx="29294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PROFILI DELLA BRAND PERSONA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699B0CF-303A-3F41-BC14-02D5525C86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98907" y="248983"/>
            <a:ext cx="6428362" cy="6428362"/>
          </a:xfrm>
          <a:prstGeom prst="rect">
            <a:avLst/>
          </a:prstGeom>
          <a:effectLst>
            <a:outerShdw blurRad="248743" dist="60753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6F3319-6E0E-074B-9C44-ABBB9FECEA51}"/>
              </a:ext>
            </a:extLst>
          </p:cNvPr>
          <p:cNvSpPr txBox="1"/>
          <p:nvPr/>
        </p:nvSpPr>
        <p:spPr>
          <a:xfrm>
            <a:off x="300448" y="1093284"/>
            <a:ext cx="20116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  <a:spcAft>
                <a:spcPts val="600"/>
              </a:spcAft>
            </a:pP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ALLA RICERCA DELLA PROPRIA REALIZZAZIONE</a:t>
            </a:r>
          </a:p>
          <a:p>
            <a:pPr rtl="0"/>
            <a:r>
              <a:rPr lang="it-IT" sz="1200" dirty="0">
                <a:latin typeface="Century Gothic" panose="020B0502020202020204" pitchFamily="34" charset="0"/>
              </a:rPr>
              <a:t>ESPLORATORE</a:t>
            </a:r>
          </a:p>
          <a:p>
            <a:pPr rtl="0">
              <a:spcAft>
                <a:spcPts val="600"/>
              </a:spcAft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Libertà</a:t>
            </a:r>
          </a:p>
          <a:p>
            <a:pPr rtl="0"/>
            <a:r>
              <a:rPr lang="it-IT" sz="1200" dirty="0">
                <a:latin typeface="Century Gothic" panose="020B0502020202020204" pitchFamily="34" charset="0"/>
              </a:rPr>
              <a:t>SAPIENTE</a:t>
            </a:r>
          </a:p>
          <a:p>
            <a:pPr rtl="0">
              <a:spcAft>
                <a:spcPts val="600"/>
              </a:spcAft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Conoscenze</a:t>
            </a:r>
          </a:p>
          <a:p>
            <a:pPr rtl="0"/>
            <a:r>
              <a:rPr lang="it-IT" sz="1200" dirty="0">
                <a:latin typeface="Century Gothic" panose="020B0502020202020204" pitchFamily="34" charset="0"/>
              </a:rPr>
              <a:t>INGENUO</a:t>
            </a:r>
          </a:p>
          <a:p>
            <a:pPr rtl="0">
              <a:spcAft>
                <a:spcPts val="600"/>
              </a:spcAft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sicurezza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B1FBAF-23EC-A64D-9364-0A312E9AC5DE}"/>
              </a:ext>
            </a:extLst>
          </p:cNvPr>
          <p:cNvSpPr txBox="1"/>
          <p:nvPr/>
        </p:nvSpPr>
        <p:spPr>
          <a:xfrm>
            <a:off x="300448" y="3885314"/>
            <a:ext cx="2011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  <a:spcAft>
                <a:spcPts val="600"/>
              </a:spcAft>
            </a:pP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OFFRE STABILITÀ</a:t>
            </a:r>
          </a:p>
          <a:p>
            <a:pPr rtl="0"/>
            <a:r>
              <a:rPr lang="it-IT" sz="1200" dirty="0">
                <a:latin typeface="Century Gothic" panose="020B0502020202020204" pitchFamily="34" charset="0"/>
              </a:rPr>
              <a:t>AUTORE CREATIVO</a:t>
            </a:r>
          </a:p>
          <a:p>
            <a:pPr rtl="0">
              <a:spcAft>
                <a:spcPts val="600"/>
              </a:spcAft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innovazione</a:t>
            </a:r>
          </a:p>
          <a:p>
            <a:pPr rtl="0"/>
            <a:r>
              <a:rPr lang="it-IT" sz="1200" dirty="0">
                <a:latin typeface="Century Gothic" panose="020B0502020202020204" pitchFamily="34" charset="0"/>
              </a:rPr>
              <a:t>NORMATORE</a:t>
            </a:r>
          </a:p>
          <a:p>
            <a:pPr rtl="0">
              <a:spcAft>
                <a:spcPts val="600"/>
              </a:spcAft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controllo</a:t>
            </a:r>
          </a:p>
          <a:p>
            <a:pPr rtl="0"/>
            <a:r>
              <a:rPr lang="it-IT" sz="1200" dirty="0">
                <a:latin typeface="Century Gothic" panose="020B0502020202020204" pitchFamily="34" charset="0"/>
              </a:rPr>
              <a:t>ASSISTENTE</a:t>
            </a:r>
          </a:p>
          <a:p>
            <a:pPr rtl="0">
              <a:spcAft>
                <a:spcPts val="600"/>
              </a:spcAft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servizio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E1845D-0252-7F46-A352-B8422D6F936D}"/>
              </a:ext>
            </a:extLst>
          </p:cNvPr>
          <p:cNvSpPr txBox="1"/>
          <p:nvPr/>
        </p:nvSpPr>
        <p:spPr>
          <a:xfrm>
            <a:off x="9593093" y="1093284"/>
            <a:ext cx="20116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>
              <a:lnSpc>
                <a:spcPct val="150000"/>
              </a:lnSpc>
              <a:spcAft>
                <a:spcPts val="600"/>
              </a:spcAft>
            </a:pPr>
            <a:r>
              <a:rPr lang="it-IT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LASCIA UN'EREDITÀ</a:t>
            </a:r>
          </a:p>
          <a:p>
            <a:pPr algn="r" rtl="0"/>
            <a:r>
              <a:rPr lang="it-IT" sz="1200" dirty="0">
                <a:latin typeface="Century Gothic" panose="020B0502020202020204" pitchFamily="34" charset="0"/>
              </a:rPr>
              <a:t>TRASGRESSIVO</a:t>
            </a:r>
          </a:p>
          <a:p>
            <a:pPr algn="r" rtl="0">
              <a:spcAft>
                <a:spcPts val="600"/>
              </a:spcAft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emancipazione</a:t>
            </a:r>
          </a:p>
          <a:p>
            <a:pPr algn="r" rtl="0"/>
            <a:r>
              <a:rPr lang="it-IT" sz="1200" dirty="0">
                <a:latin typeface="Century Gothic" panose="020B0502020202020204" pitchFamily="34" charset="0"/>
              </a:rPr>
              <a:t>MAGO</a:t>
            </a:r>
          </a:p>
          <a:p>
            <a:pPr algn="r" rtl="0">
              <a:spcAft>
                <a:spcPts val="600"/>
              </a:spcAft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potere</a:t>
            </a:r>
          </a:p>
          <a:p>
            <a:pPr algn="r" rtl="0"/>
            <a:r>
              <a:rPr lang="it-IT" sz="1200" dirty="0">
                <a:latin typeface="Century Gothic" panose="020B0502020202020204" pitchFamily="34" charset="0"/>
              </a:rPr>
              <a:t>EROE</a:t>
            </a:r>
          </a:p>
          <a:p>
            <a:pPr algn="r" rtl="0">
              <a:spcAft>
                <a:spcPts val="600"/>
              </a:spcAft>
            </a:pPr>
            <a:r>
              <a:rPr lang="it-IT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padronanza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1D9DF3-A2E0-A14B-954D-1BB4E3BB4C23}"/>
              </a:ext>
            </a:extLst>
          </p:cNvPr>
          <p:cNvSpPr txBox="1"/>
          <p:nvPr/>
        </p:nvSpPr>
        <p:spPr>
          <a:xfrm>
            <a:off x="9144000" y="3885314"/>
            <a:ext cx="24607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>
              <a:lnSpc>
                <a:spcPct val="150000"/>
              </a:lnSpc>
              <a:spcAft>
                <a:spcPts val="600"/>
              </a:spcAft>
            </a:pPr>
            <a:r>
              <a:rPr lang="it-IT" sz="14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COMUNICATORE</a:t>
            </a:r>
          </a:p>
          <a:p>
            <a:pPr algn="r" rtl="0"/>
            <a:r>
              <a:rPr lang="it-IT" sz="1200">
                <a:latin typeface="Century Gothic" panose="020B0502020202020204" pitchFamily="34" charset="0"/>
              </a:rPr>
              <a:t>APPASSIONATO</a:t>
            </a:r>
          </a:p>
          <a:p>
            <a:pPr algn="r" rtl="0">
              <a:spcAft>
                <a:spcPts val="600"/>
              </a:spcAft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intimità</a:t>
            </a:r>
          </a:p>
          <a:p>
            <a:pPr algn="r" rtl="0"/>
            <a:r>
              <a:rPr lang="it-IT" sz="1200">
                <a:latin typeface="Century Gothic" panose="020B0502020202020204" pitchFamily="34" charset="0"/>
              </a:rPr>
              <a:t>BUONTEMPONE</a:t>
            </a:r>
          </a:p>
          <a:p>
            <a:pPr algn="r" rtl="0">
              <a:spcAft>
                <a:spcPts val="600"/>
              </a:spcAft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piacere</a:t>
            </a:r>
          </a:p>
          <a:p>
            <a:pPr algn="r" rtl="0"/>
            <a:r>
              <a:rPr lang="it-IT" sz="1200">
                <a:latin typeface="Century Gothic" panose="020B0502020202020204" pitchFamily="34" charset="0"/>
              </a:rPr>
              <a:t>PERSONA QUALUNQUE</a:t>
            </a:r>
          </a:p>
          <a:p>
            <a:pPr algn="r" rtl="0">
              <a:spcAft>
                <a:spcPts val="600"/>
              </a:spcAft>
            </a:pPr>
            <a:r>
              <a:rPr lang="it-IT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appartenenza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2C9617EC-7969-B939-92AC-21A4721639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3093" y="95337"/>
            <a:ext cx="2212009" cy="404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990342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sono forniti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36576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23DEA91F-A122-FB47-8729-F959DCEF559E}" vid="{C4C112BF-DA0F-D54A-88B9-A71C953CD4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9</TotalTime>
  <Words>134</Words>
  <Application>Microsoft Macintosh PowerPoint</Application>
  <PresentationFormat>Widescreen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Brittany Johnston</cp:lastModifiedBy>
  <cp:revision>5</cp:revision>
  <dcterms:created xsi:type="dcterms:W3CDTF">2022-02-26T01:18:13Z</dcterms:created>
  <dcterms:modified xsi:type="dcterms:W3CDTF">2024-04-03T20:04:25Z</dcterms:modified>
</cp:coreProperties>
</file>