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7962&amp;utm_language=IT&amp;utm_source=template-powerpoint&amp;utm_medium=content&amp;utm_campaign=ic-SWOT+Analysis-powerpoint-37962-it&amp;lpa=ic+SWOT+Analysis+powerpoint+37962+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PUNTI DI FORZA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PUNTI DEBOLI (-)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3" y="493756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OPPORTUNITÀ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MINACCE (-)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it-IT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S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O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W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it-IT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T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ANALISI SWOT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380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MODELLO DI ANALISI SWOT</a:t>
            </a:r>
          </a:p>
        </p:txBody>
      </p:sp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20ADE397-8B33-3E55-C231-6CB767F58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450" y="-536894"/>
            <a:ext cx="2587550" cy="4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4865DEA-DC19-4944-AB5B-545C00C8468E}" vid="{6A6D5150-3578-4A8F-AD1F-5FB50CB643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</TotalTime>
  <Words>131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4</cp:revision>
  <cp:lastPrinted>2018-08-28T22:18:33Z</cp:lastPrinted>
  <dcterms:created xsi:type="dcterms:W3CDTF">2023-09-07T00:15:22Z</dcterms:created>
  <dcterms:modified xsi:type="dcterms:W3CDTF">2024-03-08T16:15:29Z</dcterms:modified>
</cp:coreProperties>
</file>