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1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00463"/>
              </p:ext>
            </p:extLst>
          </p:nvPr>
        </p:nvGraphicFramePr>
        <p:xfrm>
          <a:off x="1823356" y="1314511"/>
          <a:ext cx="8523516" cy="5554514"/>
        </p:xfrm>
        <a:graphic>
          <a:graphicData uri="http://schemas.openxmlformats.org/drawingml/2006/table">
            <a:tbl>
              <a:tblPr bandRow="1">
                <a:effectLst>
                  <a:outerShdw blurRad="254000" dist="38100" dir="5400000" algn="t" rotWithShape="0">
                    <a:prstClr val="black">
                      <a:alpha val="36000"/>
                    </a:prstClr>
                  </a:outerShdw>
                  <a:reflection blurRad="6350" stA="50000" endA="300" endPos="28000" dir="5400000" sy="-100000" algn="bl" rotWithShape="0"/>
                </a:effectLst>
                <a:tableStyleId>{F5AB1C69-6EDB-4FF4-983F-18BD219EF322}</a:tableStyleId>
              </a:tblPr>
              <a:tblGrid>
                <a:gridCol w="1420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0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0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05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0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05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803">
                <a:tc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ARTICOLO N.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DESCRIZIONE DELL'OGGETTO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FORNITORE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CONSUMATORE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DIMENSIONE KANBAN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algn="ctr"/>
                      <a:r>
                        <a:rPr lang="it" sz="1200" b="1" dirty="0">
                          <a:latin typeface="Arial" charset="0"/>
                          <a:ea typeface="Arial" charset="0"/>
                          <a:cs typeface="Arial" charset="0"/>
                        </a:rPr>
                        <a:t>100001</a:t>
                      </a:r>
                      <a:endParaRPr lang="en-US" sz="12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TIPO DI PRODOTTO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CAPACITÀ SCATOLA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TIPO DI SCATOLA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ARMADIO DATI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SCAFFALE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BIDONE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885">
                <a:tc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INVENTARIO MINIMO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RIORDINA PARTE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QUANTITÀ D'ORDINE STANDARD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TEMPI DI CONSEGNA IN GIORNI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777">
                <a:tc gridSpan="3"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IMMAGINE DELL'ARTICOLO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" sz="1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CODICE A BARRE DELL'ARTICOLO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2897">
                <a:tc rowSpan="2"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b="1" i="1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INSERISCI IMMAGINE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" b="1" i="1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INSERISCI CODICE A BARRE</a:t>
                      </a:r>
                      <a:endParaRPr lang="en-US" b="1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3359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" sz="20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100001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261257" y="762000"/>
            <a:ext cx="4463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000" b="1">
                <a:latin typeface="Arial" charset="0"/>
                <a:ea typeface="Arial" charset="0"/>
                <a:cs typeface="Arial" charset="0"/>
              </a:rPr>
              <a:t>CARTA KANBAN</a:t>
            </a:r>
            <a:endParaRPr lang="en-US" sz="2000" b="1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KanbanCard_PPT" id="{2F535186-6BD4-7241-9256-21735B63BDB1}" vid="{CDE032D0-0D0E-0543-BEC4-310198BE7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Temp_KanbanCard_PPT</Template>
  <TotalTime>1</TotalTime>
  <Words>49</Words>
  <Application>Microsoft Macintosh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Company>Smartsheet.com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 Ploue-Smith</dc:creator>
  <cp:lastModifiedBy>Jason Flores</cp:lastModifiedBy>
  <cp:revision>3</cp:revision>
  <dcterms:created xsi:type="dcterms:W3CDTF">2016-08-19T21:12:03Z</dcterms:created>
  <dcterms:modified xsi:type="dcterms:W3CDTF">2022-06-06T19:59:54Z</dcterms:modified>
</cp:coreProperties>
</file>