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therine Ploue-Smith" initials="CP" lastIdx="1" clrIdx="0">
    <p:extLst>
      <p:ext uri="{19B8F6BF-5375-455C-9EA6-DF929625EA0E}">
        <p15:presenceInfo xmlns:p15="http://schemas.microsoft.com/office/powerpoint/2012/main" userId="S-1-5-21-330554652-2360118274-2199606481-14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14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14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7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818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3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4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60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06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2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8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132F7-B3A4-D149-9148-DAEA9E6F773A}" type="datetimeFigureOut">
              <a:rPr lang="en-US" smtClean="0"/>
              <a:t>6/6/22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388AA-E25E-D146-AFB1-A4082F864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1">
                <a:lumMod val="50000"/>
                <a:lumOff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15033"/>
              </p:ext>
            </p:extLst>
          </p:nvPr>
        </p:nvGraphicFramePr>
        <p:xfrm>
          <a:off x="243190" y="719666"/>
          <a:ext cx="11663464" cy="505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79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579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1643">
                <a:tc rowSpan="2">
                  <a:txBody>
                    <a:bodyPr/>
                    <a:lstStyle/>
                    <a:p>
                      <a:pPr algn="ctr"/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BACKLOG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ATTIVO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SVILUPPO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COLLAUDO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SPIEGAMENTO</a:t>
                      </a:r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COMPLETO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4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ATTIVO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ATTIVO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" sz="1400" b="1" dirty="0">
                          <a:solidFill>
                            <a:schemeClr val="bg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COMPLETO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5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Snip Single Corner Rectangle 8"/>
          <p:cNvSpPr/>
          <p:nvPr/>
        </p:nvSpPr>
        <p:spPr>
          <a:xfrm>
            <a:off x="1867563" y="1801090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100002</a:t>
            </a:r>
          </a:p>
        </p:txBody>
      </p:sp>
      <p:sp>
        <p:nvSpPr>
          <p:cNvPr id="10" name="Snip Single Corner Rectangle 9"/>
          <p:cNvSpPr/>
          <p:nvPr/>
        </p:nvSpPr>
        <p:spPr>
          <a:xfrm>
            <a:off x="415638" y="1801090"/>
            <a:ext cx="1127824" cy="95596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100001</a:t>
            </a:r>
          </a:p>
        </p:txBody>
      </p:sp>
      <p:sp>
        <p:nvSpPr>
          <p:cNvPr id="11" name="Snip Single Corner Rectangle 10"/>
          <p:cNvSpPr/>
          <p:nvPr/>
        </p:nvSpPr>
        <p:spPr>
          <a:xfrm>
            <a:off x="3358250" y="1801090"/>
            <a:ext cx="1127824" cy="955964"/>
          </a:xfrm>
          <a:prstGeom prst="snip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100003</a:t>
            </a:r>
          </a:p>
        </p:txBody>
      </p:sp>
      <p:sp>
        <p:nvSpPr>
          <p:cNvPr id="12" name="Snip Single Corner Rectangle 11"/>
          <p:cNvSpPr/>
          <p:nvPr/>
        </p:nvSpPr>
        <p:spPr>
          <a:xfrm>
            <a:off x="4754911" y="1801090"/>
            <a:ext cx="1127824" cy="955964"/>
          </a:xfrm>
          <a:prstGeom prst="snip1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100004</a:t>
            </a:r>
          </a:p>
        </p:txBody>
      </p:sp>
      <p:sp>
        <p:nvSpPr>
          <p:cNvPr id="13" name="Snip Single Corner Rectangle 12"/>
          <p:cNvSpPr/>
          <p:nvPr/>
        </p:nvSpPr>
        <p:spPr>
          <a:xfrm>
            <a:off x="6245598" y="1801090"/>
            <a:ext cx="1127824" cy="955964"/>
          </a:xfrm>
          <a:prstGeom prst="snip1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100005</a:t>
            </a:r>
          </a:p>
        </p:txBody>
      </p:sp>
      <p:sp>
        <p:nvSpPr>
          <p:cNvPr id="14" name="Snip Single Corner Rectangle 13"/>
          <p:cNvSpPr/>
          <p:nvPr/>
        </p:nvSpPr>
        <p:spPr>
          <a:xfrm>
            <a:off x="7689272" y="1801090"/>
            <a:ext cx="1127824" cy="955964"/>
          </a:xfrm>
          <a:prstGeom prst="snip1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100006</a:t>
            </a:r>
          </a:p>
        </p:txBody>
      </p:sp>
      <p:sp>
        <p:nvSpPr>
          <p:cNvPr id="15" name="Snip Single Corner Rectangle 14"/>
          <p:cNvSpPr/>
          <p:nvPr/>
        </p:nvSpPr>
        <p:spPr>
          <a:xfrm>
            <a:off x="9132946" y="1801090"/>
            <a:ext cx="1127824" cy="955964"/>
          </a:xfrm>
          <a:prstGeom prst="snip1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/>
              <a:t>100007</a:t>
            </a:r>
            <a:endParaRPr lang="en-US" dirty="0"/>
          </a:p>
        </p:txBody>
      </p:sp>
      <p:sp>
        <p:nvSpPr>
          <p:cNvPr id="16" name="Snip Single Corner Rectangle 15"/>
          <p:cNvSpPr/>
          <p:nvPr/>
        </p:nvSpPr>
        <p:spPr>
          <a:xfrm>
            <a:off x="10576620" y="1801090"/>
            <a:ext cx="1127824" cy="955964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100008</a:t>
            </a:r>
          </a:p>
        </p:txBody>
      </p:sp>
      <p:sp>
        <p:nvSpPr>
          <p:cNvPr id="17" name="Snip Single Corner Rectangle 16"/>
          <p:cNvSpPr/>
          <p:nvPr/>
        </p:nvSpPr>
        <p:spPr>
          <a:xfrm>
            <a:off x="1867563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100010</a:t>
            </a:r>
          </a:p>
        </p:txBody>
      </p:sp>
      <p:sp>
        <p:nvSpPr>
          <p:cNvPr id="18" name="Snip Single Corner Rectangle 17"/>
          <p:cNvSpPr/>
          <p:nvPr/>
        </p:nvSpPr>
        <p:spPr>
          <a:xfrm>
            <a:off x="415638" y="3148632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100009</a:t>
            </a:r>
          </a:p>
        </p:txBody>
      </p:sp>
      <p:sp>
        <p:nvSpPr>
          <p:cNvPr id="19" name="Snip Single Corner Rectangle 18"/>
          <p:cNvSpPr/>
          <p:nvPr/>
        </p:nvSpPr>
        <p:spPr>
          <a:xfrm>
            <a:off x="4754911" y="3148632"/>
            <a:ext cx="1127824" cy="955964"/>
          </a:xfrm>
          <a:prstGeom prst="snip1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100011</a:t>
            </a:r>
          </a:p>
        </p:txBody>
      </p:sp>
      <p:sp>
        <p:nvSpPr>
          <p:cNvPr id="20" name="Snip Single Corner Rectangle 19"/>
          <p:cNvSpPr/>
          <p:nvPr/>
        </p:nvSpPr>
        <p:spPr>
          <a:xfrm>
            <a:off x="6245598" y="3148632"/>
            <a:ext cx="1127824" cy="955964"/>
          </a:xfrm>
          <a:prstGeom prst="snip1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100012</a:t>
            </a:r>
          </a:p>
        </p:txBody>
      </p:sp>
      <p:sp>
        <p:nvSpPr>
          <p:cNvPr id="21" name="Snip Single Corner Rectangle 20"/>
          <p:cNvSpPr/>
          <p:nvPr/>
        </p:nvSpPr>
        <p:spPr>
          <a:xfrm>
            <a:off x="9132946" y="3148632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100013</a:t>
            </a:r>
          </a:p>
        </p:txBody>
      </p:sp>
      <p:sp>
        <p:nvSpPr>
          <p:cNvPr id="22" name="Snip Single Corner Rectangle 21"/>
          <p:cNvSpPr/>
          <p:nvPr/>
        </p:nvSpPr>
        <p:spPr>
          <a:xfrm>
            <a:off x="10576620" y="3148632"/>
            <a:ext cx="1127824" cy="955964"/>
          </a:xfrm>
          <a:prstGeom prst="snip1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100014</a:t>
            </a:r>
          </a:p>
        </p:txBody>
      </p:sp>
      <p:sp>
        <p:nvSpPr>
          <p:cNvPr id="23" name="Snip Single Corner Rectangle 22"/>
          <p:cNvSpPr/>
          <p:nvPr/>
        </p:nvSpPr>
        <p:spPr>
          <a:xfrm>
            <a:off x="1867563" y="4496174"/>
            <a:ext cx="1127824" cy="955964"/>
          </a:xfrm>
          <a:prstGeom prst="snip1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 dirty="0"/>
              <a:t>100015</a:t>
            </a:r>
          </a:p>
        </p:txBody>
      </p:sp>
      <p:sp>
        <p:nvSpPr>
          <p:cNvPr id="24" name="Snip Single Corner Rectangle 23"/>
          <p:cNvSpPr/>
          <p:nvPr/>
        </p:nvSpPr>
        <p:spPr>
          <a:xfrm>
            <a:off x="6245598" y="4496174"/>
            <a:ext cx="1127824" cy="955964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"/>
              <a:t>100016</a:t>
            </a:r>
            <a:endParaRPr lang="en-US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377886"/>
              </p:ext>
            </p:extLst>
          </p:nvPr>
        </p:nvGraphicFramePr>
        <p:xfrm>
          <a:off x="243190" y="5887413"/>
          <a:ext cx="11663464" cy="76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6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36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SQUADRA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" sz="1400" dirty="0">
                          <a:latin typeface="Arial" charset="0"/>
                          <a:ea typeface="Arial" charset="0"/>
                          <a:cs typeface="Arial" charset="0"/>
                        </a:rPr>
                        <a:t>MEMBRI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Freeform 27"/>
          <p:cNvSpPr/>
          <p:nvPr/>
        </p:nvSpPr>
        <p:spPr>
          <a:xfrm>
            <a:off x="191062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FL ·</a:t>
            </a:r>
            <a:endParaRPr lang="en-US" sz="1200" dirty="0"/>
          </a:p>
        </p:txBody>
      </p:sp>
      <p:sp>
        <p:nvSpPr>
          <p:cNvPr id="29" name="Freeform 28"/>
          <p:cNvSpPr/>
          <p:nvPr/>
        </p:nvSpPr>
        <p:spPr>
          <a:xfrm>
            <a:off x="275480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ALE</a:t>
            </a:r>
            <a:endParaRPr lang="en-US" sz="1200" dirty="0"/>
          </a:p>
        </p:txBody>
      </p:sp>
      <p:sp>
        <p:nvSpPr>
          <p:cNvPr id="30" name="Freeform 29"/>
          <p:cNvSpPr/>
          <p:nvPr/>
        </p:nvSpPr>
        <p:spPr>
          <a:xfrm>
            <a:off x="359897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AK</a:t>
            </a:r>
            <a:endParaRPr lang="en-US" sz="1200" dirty="0"/>
          </a:p>
        </p:txBody>
      </p:sp>
      <p:sp>
        <p:nvSpPr>
          <p:cNvPr id="31" name="Freeform 30"/>
          <p:cNvSpPr/>
          <p:nvPr/>
        </p:nvSpPr>
        <p:spPr>
          <a:xfrm>
            <a:off x="444315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AR</a:t>
            </a:r>
            <a:endParaRPr lang="en-US" sz="1200" dirty="0"/>
          </a:p>
        </p:txBody>
      </p:sp>
      <p:sp>
        <p:nvSpPr>
          <p:cNvPr id="32" name="Freeform 31"/>
          <p:cNvSpPr/>
          <p:nvPr/>
        </p:nvSpPr>
        <p:spPr>
          <a:xfrm>
            <a:off x="528732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CO</a:t>
            </a:r>
            <a:endParaRPr lang="en-US" sz="1200" dirty="0"/>
          </a:p>
        </p:txBody>
      </p:sp>
      <p:sp>
        <p:nvSpPr>
          <p:cNvPr id="33" name="Freeform 32"/>
          <p:cNvSpPr/>
          <p:nvPr/>
        </p:nvSpPr>
        <p:spPr>
          <a:xfrm>
            <a:off x="613149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NM</a:t>
            </a:r>
            <a:endParaRPr lang="en-US" sz="1200" dirty="0"/>
          </a:p>
        </p:txBody>
      </p:sp>
      <p:sp>
        <p:nvSpPr>
          <p:cNvPr id="34" name="Freeform 33"/>
          <p:cNvSpPr/>
          <p:nvPr/>
        </p:nvSpPr>
        <p:spPr>
          <a:xfrm>
            <a:off x="6975672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CA</a:t>
            </a:r>
            <a:endParaRPr lang="en-US" sz="1200" dirty="0"/>
          </a:p>
        </p:txBody>
      </p:sp>
      <p:sp>
        <p:nvSpPr>
          <p:cNvPr id="35" name="Freeform 34"/>
          <p:cNvSpPr/>
          <p:nvPr/>
        </p:nvSpPr>
        <p:spPr>
          <a:xfrm>
            <a:off x="7819846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NY</a:t>
            </a:r>
            <a:endParaRPr lang="en-US" sz="1200" dirty="0"/>
          </a:p>
        </p:txBody>
      </p:sp>
      <p:sp>
        <p:nvSpPr>
          <p:cNvPr id="36" name="Freeform 35"/>
          <p:cNvSpPr/>
          <p:nvPr/>
        </p:nvSpPr>
        <p:spPr>
          <a:xfrm>
            <a:off x="8664020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KA</a:t>
            </a:r>
            <a:endParaRPr lang="en-US" sz="1200" dirty="0"/>
          </a:p>
        </p:txBody>
      </p:sp>
      <p:sp>
        <p:nvSpPr>
          <p:cNvPr id="37" name="Freeform 36"/>
          <p:cNvSpPr/>
          <p:nvPr/>
        </p:nvSpPr>
        <p:spPr>
          <a:xfrm>
            <a:off x="9508194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OH</a:t>
            </a:r>
            <a:endParaRPr lang="en-US" sz="1200" dirty="0"/>
          </a:p>
        </p:txBody>
      </p:sp>
      <p:sp>
        <p:nvSpPr>
          <p:cNvPr id="38" name="Freeform 37"/>
          <p:cNvSpPr/>
          <p:nvPr/>
        </p:nvSpPr>
        <p:spPr>
          <a:xfrm>
            <a:off x="10352371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BABBO</a:t>
            </a:r>
            <a:endParaRPr lang="en-US" sz="1200" dirty="0"/>
          </a:p>
        </p:txBody>
      </p:sp>
      <p:sp>
        <p:nvSpPr>
          <p:cNvPr id="39" name="Freeform 38"/>
          <p:cNvSpPr/>
          <p:nvPr/>
        </p:nvSpPr>
        <p:spPr>
          <a:xfrm>
            <a:off x="11196548" y="599537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TX</a:t>
            </a:r>
            <a:endParaRPr lang="en-US" sz="1200" dirty="0"/>
          </a:p>
        </p:txBody>
      </p:sp>
      <p:sp>
        <p:nvSpPr>
          <p:cNvPr id="40" name="Freeform 39"/>
          <p:cNvSpPr/>
          <p:nvPr/>
        </p:nvSpPr>
        <p:spPr>
          <a:xfrm>
            <a:off x="256668" y="237077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FL ·</a:t>
            </a:r>
            <a:endParaRPr lang="en-US" sz="1200" dirty="0"/>
          </a:p>
        </p:txBody>
      </p:sp>
      <p:sp>
        <p:nvSpPr>
          <p:cNvPr id="41" name="Freeform 40"/>
          <p:cNvSpPr/>
          <p:nvPr/>
        </p:nvSpPr>
        <p:spPr>
          <a:xfrm>
            <a:off x="1683536" y="24105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ALE</a:t>
            </a:r>
            <a:endParaRPr lang="en-US" sz="1200" dirty="0"/>
          </a:p>
        </p:txBody>
      </p:sp>
      <p:sp>
        <p:nvSpPr>
          <p:cNvPr id="42" name="Freeform 41"/>
          <p:cNvSpPr/>
          <p:nvPr/>
        </p:nvSpPr>
        <p:spPr>
          <a:xfrm>
            <a:off x="3150004" y="241055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AK</a:t>
            </a:r>
            <a:endParaRPr lang="en-US" sz="1200" dirty="0"/>
          </a:p>
        </p:txBody>
      </p:sp>
      <p:sp>
        <p:nvSpPr>
          <p:cNvPr id="43" name="Freeform 42"/>
          <p:cNvSpPr/>
          <p:nvPr/>
        </p:nvSpPr>
        <p:spPr>
          <a:xfrm>
            <a:off x="4667415" y="243506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AR</a:t>
            </a:r>
            <a:endParaRPr lang="en-US" sz="1200" dirty="0"/>
          </a:p>
        </p:txBody>
      </p:sp>
      <p:sp>
        <p:nvSpPr>
          <p:cNvPr id="44" name="Freeform 43"/>
          <p:cNvSpPr/>
          <p:nvPr/>
        </p:nvSpPr>
        <p:spPr>
          <a:xfrm>
            <a:off x="10449320" y="3833450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CO</a:t>
            </a:r>
            <a:endParaRPr lang="en-US" sz="1200" dirty="0"/>
          </a:p>
        </p:txBody>
      </p:sp>
      <p:sp>
        <p:nvSpPr>
          <p:cNvPr id="45" name="Freeform 44"/>
          <p:cNvSpPr/>
          <p:nvPr/>
        </p:nvSpPr>
        <p:spPr>
          <a:xfrm>
            <a:off x="6102251" y="23769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NM</a:t>
            </a:r>
            <a:endParaRPr lang="en-US" sz="1200" dirty="0"/>
          </a:p>
        </p:txBody>
      </p:sp>
      <p:sp>
        <p:nvSpPr>
          <p:cNvPr id="46" name="Freeform 45"/>
          <p:cNvSpPr/>
          <p:nvPr/>
        </p:nvSpPr>
        <p:spPr>
          <a:xfrm>
            <a:off x="10466307" y="2416009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CA</a:t>
            </a:r>
            <a:endParaRPr lang="en-US" sz="1200" dirty="0"/>
          </a:p>
        </p:txBody>
      </p:sp>
      <p:sp>
        <p:nvSpPr>
          <p:cNvPr id="47" name="Freeform 46"/>
          <p:cNvSpPr/>
          <p:nvPr/>
        </p:nvSpPr>
        <p:spPr>
          <a:xfrm>
            <a:off x="5016883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NY</a:t>
            </a:r>
            <a:endParaRPr lang="en-US" sz="1200" dirty="0"/>
          </a:p>
        </p:txBody>
      </p:sp>
      <p:sp>
        <p:nvSpPr>
          <p:cNvPr id="48" name="Freeform 47"/>
          <p:cNvSpPr/>
          <p:nvPr/>
        </p:nvSpPr>
        <p:spPr>
          <a:xfrm>
            <a:off x="7535274" y="241746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KA</a:t>
            </a:r>
            <a:endParaRPr lang="en-US" sz="1200" dirty="0"/>
          </a:p>
        </p:txBody>
      </p:sp>
      <p:sp>
        <p:nvSpPr>
          <p:cNvPr id="49" name="Freeform 48"/>
          <p:cNvSpPr/>
          <p:nvPr/>
        </p:nvSpPr>
        <p:spPr>
          <a:xfrm>
            <a:off x="6438054" y="517662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OH</a:t>
            </a:r>
            <a:endParaRPr lang="en-US" sz="1200" dirty="0"/>
          </a:p>
        </p:txBody>
      </p:sp>
      <p:sp>
        <p:nvSpPr>
          <p:cNvPr id="50" name="Freeform 49"/>
          <p:cNvSpPr/>
          <p:nvPr/>
        </p:nvSpPr>
        <p:spPr>
          <a:xfrm>
            <a:off x="9025961" y="241055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BABBO</a:t>
            </a:r>
            <a:endParaRPr lang="en-US" sz="1200" dirty="0"/>
          </a:p>
        </p:txBody>
      </p:sp>
      <p:sp>
        <p:nvSpPr>
          <p:cNvPr id="51" name="Freeform 50"/>
          <p:cNvSpPr/>
          <p:nvPr/>
        </p:nvSpPr>
        <p:spPr>
          <a:xfrm>
            <a:off x="6096000" y="512651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TX</a:t>
            </a:r>
            <a:endParaRPr lang="en-US" sz="1200" dirty="0"/>
          </a:p>
        </p:txBody>
      </p:sp>
      <p:sp>
        <p:nvSpPr>
          <p:cNvPr id="52" name="Freeform 51"/>
          <p:cNvSpPr/>
          <p:nvPr/>
        </p:nvSpPr>
        <p:spPr>
          <a:xfrm>
            <a:off x="233158" y="373357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FL ·</a:t>
            </a:r>
            <a:endParaRPr lang="en-US" sz="1200" dirty="0"/>
          </a:p>
        </p:txBody>
      </p:sp>
      <p:sp>
        <p:nvSpPr>
          <p:cNvPr id="53" name="Freeform 52"/>
          <p:cNvSpPr/>
          <p:nvPr/>
        </p:nvSpPr>
        <p:spPr>
          <a:xfrm>
            <a:off x="557259" y="3797867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ALE</a:t>
            </a:r>
            <a:endParaRPr lang="en-US" sz="1200" dirty="0"/>
          </a:p>
        </p:txBody>
      </p:sp>
      <p:sp>
        <p:nvSpPr>
          <p:cNvPr id="54" name="Freeform 53"/>
          <p:cNvSpPr/>
          <p:nvPr/>
        </p:nvSpPr>
        <p:spPr>
          <a:xfrm>
            <a:off x="1783204" y="377515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AK</a:t>
            </a:r>
            <a:endParaRPr lang="en-US" sz="1200" dirty="0"/>
          </a:p>
        </p:txBody>
      </p:sp>
      <p:sp>
        <p:nvSpPr>
          <p:cNvPr id="55" name="Freeform 54"/>
          <p:cNvSpPr/>
          <p:nvPr/>
        </p:nvSpPr>
        <p:spPr>
          <a:xfrm>
            <a:off x="2090437" y="3809575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AR</a:t>
            </a:r>
            <a:endParaRPr lang="en-US" sz="1200" dirty="0"/>
          </a:p>
        </p:txBody>
      </p:sp>
      <p:sp>
        <p:nvSpPr>
          <p:cNvPr id="56" name="Freeform 55"/>
          <p:cNvSpPr/>
          <p:nvPr/>
        </p:nvSpPr>
        <p:spPr>
          <a:xfrm>
            <a:off x="3460760" y="246558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CO</a:t>
            </a:r>
            <a:endParaRPr lang="en-US" sz="1200" dirty="0"/>
          </a:p>
        </p:txBody>
      </p:sp>
      <p:sp>
        <p:nvSpPr>
          <p:cNvPr id="57" name="Freeform 56"/>
          <p:cNvSpPr/>
          <p:nvPr/>
        </p:nvSpPr>
        <p:spPr>
          <a:xfrm>
            <a:off x="4667415" y="377515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NM</a:t>
            </a:r>
            <a:endParaRPr lang="en-US" sz="1200" dirty="0"/>
          </a:p>
        </p:txBody>
      </p:sp>
      <p:sp>
        <p:nvSpPr>
          <p:cNvPr id="58" name="Freeform 57"/>
          <p:cNvSpPr/>
          <p:nvPr/>
        </p:nvSpPr>
        <p:spPr>
          <a:xfrm>
            <a:off x="586076" y="2425812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CA</a:t>
            </a:r>
            <a:endParaRPr lang="en-US" sz="1200" dirty="0"/>
          </a:p>
        </p:txBody>
      </p:sp>
      <p:sp>
        <p:nvSpPr>
          <p:cNvPr id="59" name="Freeform 58"/>
          <p:cNvSpPr/>
          <p:nvPr/>
        </p:nvSpPr>
        <p:spPr>
          <a:xfrm>
            <a:off x="1685683" y="5074063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NY</a:t>
            </a:r>
            <a:endParaRPr lang="en-US" sz="1200" dirty="0"/>
          </a:p>
        </p:txBody>
      </p:sp>
      <p:sp>
        <p:nvSpPr>
          <p:cNvPr id="60" name="Freeform 59"/>
          <p:cNvSpPr/>
          <p:nvPr/>
        </p:nvSpPr>
        <p:spPr>
          <a:xfrm>
            <a:off x="6083410" y="3758094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KA</a:t>
            </a:r>
            <a:endParaRPr lang="en-US" sz="1200" dirty="0"/>
          </a:p>
        </p:txBody>
      </p:sp>
      <p:sp>
        <p:nvSpPr>
          <p:cNvPr id="61" name="Freeform 60"/>
          <p:cNvSpPr/>
          <p:nvPr/>
        </p:nvSpPr>
        <p:spPr>
          <a:xfrm>
            <a:off x="6397365" y="3817311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OH</a:t>
            </a:r>
            <a:endParaRPr lang="en-US" sz="1200" dirty="0"/>
          </a:p>
        </p:txBody>
      </p:sp>
      <p:sp>
        <p:nvSpPr>
          <p:cNvPr id="62" name="Freeform 61"/>
          <p:cNvSpPr/>
          <p:nvPr/>
        </p:nvSpPr>
        <p:spPr>
          <a:xfrm>
            <a:off x="675647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BABBO</a:t>
            </a:r>
            <a:endParaRPr lang="en-US" sz="1200" dirty="0"/>
          </a:p>
        </p:txBody>
      </p:sp>
      <p:sp>
        <p:nvSpPr>
          <p:cNvPr id="63" name="Freeform 62"/>
          <p:cNvSpPr/>
          <p:nvPr/>
        </p:nvSpPr>
        <p:spPr>
          <a:xfrm>
            <a:off x="9024369" y="3796108"/>
            <a:ext cx="483825" cy="542291"/>
          </a:xfrm>
          <a:custGeom>
            <a:avLst/>
            <a:gdLst>
              <a:gd name="connsiteX0" fmla="*/ 298522 w 597046"/>
              <a:gd name="connsiteY0" fmla="*/ 0 h 630113"/>
              <a:gd name="connsiteX1" fmla="*/ 469972 w 597046"/>
              <a:gd name="connsiteY1" fmla="*/ 165945 h 630113"/>
              <a:gd name="connsiteX2" fmla="*/ 419755 w 597046"/>
              <a:gd name="connsiteY2" fmla="*/ 283286 h 630113"/>
              <a:gd name="connsiteX3" fmla="*/ 408034 w 597046"/>
              <a:gd name="connsiteY3" fmla="*/ 290935 h 630113"/>
              <a:gd name="connsiteX4" fmla="*/ 435155 w 597046"/>
              <a:gd name="connsiteY4" fmla="*/ 302783 h 630113"/>
              <a:gd name="connsiteX5" fmla="*/ 597046 w 597046"/>
              <a:gd name="connsiteY5" fmla="*/ 583914 h 630113"/>
              <a:gd name="connsiteX6" fmla="*/ 0 w 597046"/>
              <a:gd name="connsiteY6" fmla="*/ 578243 h 630113"/>
              <a:gd name="connsiteX7" fmla="*/ 159438 w 597046"/>
              <a:gd name="connsiteY7" fmla="*/ 309073 h 630113"/>
              <a:gd name="connsiteX8" fmla="*/ 194733 w 597046"/>
              <a:gd name="connsiteY8" fmla="*/ 294670 h 630113"/>
              <a:gd name="connsiteX9" fmla="*/ 177289 w 597046"/>
              <a:gd name="connsiteY9" fmla="*/ 283286 h 630113"/>
              <a:gd name="connsiteX10" fmla="*/ 127072 w 597046"/>
              <a:gd name="connsiteY10" fmla="*/ 165945 h 630113"/>
              <a:gd name="connsiteX11" fmla="*/ 298522 w 597046"/>
              <a:gd name="connsiteY11" fmla="*/ 0 h 63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97046" h="630113">
                <a:moveTo>
                  <a:pt x="298522" y="0"/>
                </a:moveTo>
                <a:cubicBezTo>
                  <a:pt x="393211" y="0"/>
                  <a:pt x="469972" y="74296"/>
                  <a:pt x="469972" y="165945"/>
                </a:cubicBezTo>
                <a:cubicBezTo>
                  <a:pt x="469972" y="211769"/>
                  <a:pt x="450782" y="253256"/>
                  <a:pt x="419755" y="283286"/>
                </a:cubicBezTo>
                <a:lnTo>
                  <a:pt x="408034" y="290935"/>
                </a:lnTo>
                <a:lnTo>
                  <a:pt x="435155" y="302783"/>
                </a:lnTo>
                <a:cubicBezTo>
                  <a:pt x="525950" y="364596"/>
                  <a:pt x="526507" y="507747"/>
                  <a:pt x="597046" y="583914"/>
                </a:cubicBezTo>
                <a:cubicBezTo>
                  <a:pt x="398031" y="650070"/>
                  <a:pt x="146632" y="642511"/>
                  <a:pt x="0" y="578243"/>
                </a:cubicBezTo>
                <a:cubicBezTo>
                  <a:pt x="77087" y="502076"/>
                  <a:pt x="58410" y="371684"/>
                  <a:pt x="159438" y="309073"/>
                </a:cubicBezTo>
                <a:lnTo>
                  <a:pt x="194733" y="294670"/>
                </a:lnTo>
                <a:lnTo>
                  <a:pt x="177289" y="283286"/>
                </a:lnTo>
                <a:cubicBezTo>
                  <a:pt x="146262" y="253256"/>
                  <a:pt x="127072" y="211769"/>
                  <a:pt x="127072" y="165945"/>
                </a:cubicBezTo>
                <a:cubicBezTo>
                  <a:pt x="127072" y="74296"/>
                  <a:pt x="203833" y="0"/>
                  <a:pt x="298522" y="0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38100" h="254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it" sz="1200" dirty="0"/>
              <a:t>TX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80201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KanbanBoard_PPT" id="{302DD86C-572B-0440-9624-C7997C3D1FCD}" vid="{ABF5F577-E12F-EE48-B124-FA8D950C2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Temp_KanbanBoard_PPT</Template>
  <TotalTime>7</TotalTime>
  <Words>67</Words>
  <Application>Microsoft Macintosh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Company>Smartsheet.com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Jason Flores</cp:lastModifiedBy>
  <cp:revision>5</cp:revision>
  <dcterms:created xsi:type="dcterms:W3CDTF">2016-08-19T21:04:03Z</dcterms:created>
  <dcterms:modified xsi:type="dcterms:W3CDTF">2022-06-06T19:59:58Z</dcterms:modified>
</cp:coreProperties>
</file>