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79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BACKLOG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ATTIVO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SVILUPPO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COLLAUDO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SPIEGAMENTO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COMPLETO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ATTIVO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ATTIVO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400" b="1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COMPLETO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5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/>
              <a:t>100007</a:t>
            </a:r>
            <a:endParaRPr lang="en-US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dirty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/>
              <a:t>100016</a:t>
            </a:r>
            <a:endParaRPr lang="en-US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SQUADRA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400" dirty="0">
                          <a:latin typeface="Arial" charset="0"/>
                          <a:ea typeface="Arial" charset="0"/>
                          <a:cs typeface="Arial" charset="0"/>
                        </a:rPr>
                        <a:t>MEMBRI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FL ·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ALE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BABBO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" sz="1200" dirty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67</Words>
  <Application>Microsoft Macintosh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Jason Flores</cp:lastModifiedBy>
  <cp:revision>5</cp:revision>
  <dcterms:created xsi:type="dcterms:W3CDTF">2016-08-19T21:04:03Z</dcterms:created>
  <dcterms:modified xsi:type="dcterms:W3CDTF">2022-06-06T19:59:58Z</dcterms:modified>
</cp:coreProperties>
</file>