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324" r:id="rId3"/>
    <p:sldId id="325" r:id="rId4"/>
    <p:sldId id="320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73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33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ELENCO ATTIVITÀ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354395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6000" dirty="0">
                <a:latin typeface="Century Gothic" panose="020B0502020202020204" pitchFamily="34" charset="0"/>
              </a:rPr>
              <a:t>ELENCO ATTIVITÀ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000" dirty="0">
                <a:latin typeface="Century Gothic" panose="020B0502020202020204" pitchFamily="34" charset="0"/>
              </a:rPr>
              <a:t>PROGETTO: [ TITOLO ]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it" sz="2000" dirty="0">
                <a:latin typeface="Century Gothic" panose="020B0502020202020204" pitchFamily="34" charset="0"/>
              </a:rPr>
              <a:t>COMPLETATO DA: [ NOME ]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it" sz="2000" dirty="0">
                <a:latin typeface="Century Gothic" panose="020B0502020202020204" pitchFamily="34" charset="0"/>
              </a:rPr>
              <a:t>DATA DI COMPLETAMENTO: [ DATA ]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76617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913827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 TUA</a:t>
              </a:r>
            </a:p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sz="20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ELENCO ATTIVITÀ | 1 – 10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55EAD87-93A3-DB4C-9E13-7CF8BC46D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945502"/>
              </p:ext>
            </p:extLst>
          </p:nvPr>
        </p:nvGraphicFramePr>
        <p:xfrm>
          <a:off x="240331" y="212288"/>
          <a:ext cx="11713775" cy="5820524"/>
        </p:xfrm>
        <a:graphic>
          <a:graphicData uri="http://schemas.openxmlformats.org/drawingml/2006/table">
            <a:tbl>
              <a:tblPr>
                <a:effectLst>
                  <a:outerShdw blurRad="127000" dist="76200" dir="8100000" algn="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88532">
                  <a:extLst>
                    <a:ext uri="{9D8B030D-6E8A-4147-A177-3AD203B41FA5}">
                      <a16:colId xmlns:a16="http://schemas.microsoft.com/office/drawing/2014/main" val="706875685"/>
                    </a:ext>
                  </a:extLst>
                </a:gridCol>
                <a:gridCol w="3695170">
                  <a:extLst>
                    <a:ext uri="{9D8B030D-6E8A-4147-A177-3AD203B41FA5}">
                      <a16:colId xmlns:a16="http://schemas.microsoft.com/office/drawing/2014/main" val="2300627071"/>
                    </a:ext>
                  </a:extLst>
                </a:gridCol>
                <a:gridCol w="851460">
                  <a:extLst>
                    <a:ext uri="{9D8B030D-6E8A-4147-A177-3AD203B41FA5}">
                      <a16:colId xmlns:a16="http://schemas.microsoft.com/office/drawing/2014/main" val="2976990480"/>
                    </a:ext>
                  </a:extLst>
                </a:gridCol>
                <a:gridCol w="851460">
                  <a:extLst>
                    <a:ext uri="{9D8B030D-6E8A-4147-A177-3AD203B41FA5}">
                      <a16:colId xmlns:a16="http://schemas.microsoft.com/office/drawing/2014/main" val="3671235786"/>
                    </a:ext>
                  </a:extLst>
                </a:gridCol>
                <a:gridCol w="851460">
                  <a:extLst>
                    <a:ext uri="{9D8B030D-6E8A-4147-A177-3AD203B41FA5}">
                      <a16:colId xmlns:a16="http://schemas.microsoft.com/office/drawing/2014/main" val="1211910158"/>
                    </a:ext>
                  </a:extLst>
                </a:gridCol>
                <a:gridCol w="1711187">
                  <a:extLst>
                    <a:ext uri="{9D8B030D-6E8A-4147-A177-3AD203B41FA5}">
                      <a16:colId xmlns:a16="http://schemas.microsoft.com/office/drawing/2014/main" val="3677079071"/>
                    </a:ext>
                  </a:extLst>
                </a:gridCol>
                <a:gridCol w="3364506">
                  <a:extLst>
                    <a:ext uri="{9D8B030D-6E8A-4147-A177-3AD203B41FA5}">
                      <a16:colId xmlns:a16="http://schemas.microsoft.com/office/drawing/2014/main" val="1422566804"/>
                    </a:ext>
                  </a:extLst>
                </a:gridCol>
              </a:tblGrid>
              <a:tr h="367154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#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COMPITO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PRIORITÀ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DATA DI SCADENZA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ASSEGNATARIO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NOTE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418888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COMPLETO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ALTO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2B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591921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SCADUTO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MEDIO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698633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IN CORSO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BASSO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604036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NON AVVIATO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984265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66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78840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66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052281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80808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126405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80808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912047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80808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2983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80808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22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44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sz="20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ELENCO ATTIVITÀ | 11 – 20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55EAD87-93A3-DB4C-9E13-7CF8BC46D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170979"/>
              </p:ext>
            </p:extLst>
          </p:nvPr>
        </p:nvGraphicFramePr>
        <p:xfrm>
          <a:off x="240331" y="212288"/>
          <a:ext cx="11713775" cy="5820524"/>
        </p:xfrm>
        <a:graphic>
          <a:graphicData uri="http://schemas.openxmlformats.org/drawingml/2006/table">
            <a:tbl>
              <a:tblPr>
                <a:effectLst>
                  <a:outerShdw blurRad="127000" dist="76200" dir="8100000" algn="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88532">
                  <a:extLst>
                    <a:ext uri="{9D8B030D-6E8A-4147-A177-3AD203B41FA5}">
                      <a16:colId xmlns:a16="http://schemas.microsoft.com/office/drawing/2014/main" val="706875685"/>
                    </a:ext>
                  </a:extLst>
                </a:gridCol>
                <a:gridCol w="3695170">
                  <a:extLst>
                    <a:ext uri="{9D8B030D-6E8A-4147-A177-3AD203B41FA5}">
                      <a16:colId xmlns:a16="http://schemas.microsoft.com/office/drawing/2014/main" val="2300627071"/>
                    </a:ext>
                  </a:extLst>
                </a:gridCol>
                <a:gridCol w="851460">
                  <a:extLst>
                    <a:ext uri="{9D8B030D-6E8A-4147-A177-3AD203B41FA5}">
                      <a16:colId xmlns:a16="http://schemas.microsoft.com/office/drawing/2014/main" val="2976990480"/>
                    </a:ext>
                  </a:extLst>
                </a:gridCol>
                <a:gridCol w="851460">
                  <a:extLst>
                    <a:ext uri="{9D8B030D-6E8A-4147-A177-3AD203B41FA5}">
                      <a16:colId xmlns:a16="http://schemas.microsoft.com/office/drawing/2014/main" val="3671235786"/>
                    </a:ext>
                  </a:extLst>
                </a:gridCol>
                <a:gridCol w="851460">
                  <a:extLst>
                    <a:ext uri="{9D8B030D-6E8A-4147-A177-3AD203B41FA5}">
                      <a16:colId xmlns:a16="http://schemas.microsoft.com/office/drawing/2014/main" val="1211910158"/>
                    </a:ext>
                  </a:extLst>
                </a:gridCol>
                <a:gridCol w="1711187">
                  <a:extLst>
                    <a:ext uri="{9D8B030D-6E8A-4147-A177-3AD203B41FA5}">
                      <a16:colId xmlns:a16="http://schemas.microsoft.com/office/drawing/2014/main" val="3677079071"/>
                    </a:ext>
                  </a:extLst>
                </a:gridCol>
                <a:gridCol w="3364506">
                  <a:extLst>
                    <a:ext uri="{9D8B030D-6E8A-4147-A177-3AD203B41FA5}">
                      <a16:colId xmlns:a16="http://schemas.microsoft.com/office/drawing/2014/main" val="1422566804"/>
                    </a:ext>
                  </a:extLst>
                </a:gridCol>
              </a:tblGrid>
              <a:tr h="367154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#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COMPITO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PRIORITÀ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DATA DI SCADENZA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ASSEGNATARIO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NOTE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418888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COMPLETO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ALTO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2B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591921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SCADUTO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MEDIO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698633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IN CORSO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BASSO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604036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 "/>
                        </a:rPr>
                        <a:t>NON AVVIATO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984265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66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78840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66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052281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80808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126405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80808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912047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80808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2983"/>
                  </a:ext>
                </a:extLst>
              </a:tr>
              <a:tr h="545337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80808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84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558" marR="6284" marT="628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22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489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365225"/>
              </p:ext>
            </p:extLst>
          </p:nvPr>
        </p:nvGraphicFramePr>
        <p:xfrm>
          <a:off x="546234" y="1049273"/>
          <a:ext cx="11036166" cy="4352047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4352047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ELENCO ATTIVITÀ | COMMENTI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9730D4-BB1C-E14F-872F-2C72DC2B267E}"/>
              </a:ext>
            </a:extLst>
          </p:cNvPr>
          <p:cNvSpPr txBox="1"/>
          <p:nvPr/>
        </p:nvSpPr>
        <p:spPr>
          <a:xfrm>
            <a:off x="499109" y="444500"/>
            <a:ext cx="7375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400" b="1" dirty="0">
                <a:latin typeface="Century Gothic" panose="020B0502020202020204" pitchFamily="34" charset="0"/>
              </a:rPr>
              <a:t>COMMENTI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47A894C6-0028-426D-8233-E57E124F8F59}" vid="{3DF0E628-8986-448C-8EB1-C489D8EE3C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IC-Task-List-Template-10578_PowerPoint.pptx</Template>
  <TotalTime>0</TotalTime>
  <Words>304</Words>
  <Application>Microsoft Macintosh PowerPoint</Application>
  <PresentationFormat>Widescreen</PresentationFormat>
  <Paragraphs>175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Century GothiC 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2019-09-24T21:21:56Z</dcterms:created>
  <dcterms:modified xsi:type="dcterms:W3CDTF">2022-06-06T20:00:03Z</dcterms:modified>
</cp:coreProperties>
</file>