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37FEA-3633-A34E-A04C-EF4E8C28F165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93E2D-C4E2-4B45-8679-D7C271A1A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49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7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MATRICE SWOT SEMPLICE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921202"/>
              </p:ext>
            </p:extLst>
          </p:nvPr>
        </p:nvGraphicFramePr>
        <p:xfrm>
          <a:off x="321013" y="359013"/>
          <a:ext cx="11546732" cy="2726181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73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3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6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FATTORI INTERNI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88"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PUNTI DI FORZA (+)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PUNTI DEBOLI (–)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939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76200" marR="12700" marT="127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76200" marR="12700" marT="127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825352"/>
              </p:ext>
            </p:extLst>
          </p:nvPr>
        </p:nvGraphicFramePr>
        <p:xfrm>
          <a:off x="321013" y="3263923"/>
          <a:ext cx="11546732" cy="2715683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73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3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6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FATTORI ESTERNI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88"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OPPORTUNITA' (+)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MINACCE (–)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897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76200" marR="12700" marT="127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76200" marR="12700" marT="127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B0354A0-9C82-DA4C-A170-0880844D5647}"/>
              </a:ext>
            </a:extLst>
          </p:cNvPr>
          <p:cNvSpPr/>
          <p:nvPr/>
        </p:nvSpPr>
        <p:spPr>
          <a:xfrm>
            <a:off x="0" y="-482791"/>
            <a:ext cx="3615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" b="1" dirty="0">
                <a:solidFill>
                  <a:schemeClr val="bg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MODELLO DI MATRICE SWOT SEMPLICE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809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79096C3C-6F14-4076-9326-CD062D20C135}" vid="{64D8535B-B101-43FA-9DA3-DF2AE232F7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2</TotalTime>
  <Words>124</Words>
  <Application>Microsoft Macintosh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Jason Flores</dc:creator>
  <cp:lastModifiedBy>Jason Flores</cp:lastModifiedBy>
  <cp:revision>2</cp:revision>
  <cp:lastPrinted>2018-10-01T17:15:03Z</cp:lastPrinted>
  <dcterms:created xsi:type="dcterms:W3CDTF">2022-02-17T01:24:53Z</dcterms:created>
  <dcterms:modified xsi:type="dcterms:W3CDTF">2022-06-06T20:01:12Z</dcterms:modified>
</cp:coreProperties>
</file>