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2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F10002"/>
    <a:srgbClr val="FFC0E3"/>
    <a:srgbClr val="00E7F2"/>
    <a:srgbClr val="00BD32"/>
    <a:srgbClr val="5B7191"/>
    <a:srgbClr val="EAEEF3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58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288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3600" dirty="0">
                <a:latin typeface="Century Gothic" panose="020B0502020202020204" pitchFamily="34" charset="0"/>
              </a:rPr>
              <a:t>Note per l'utilizzo di questo modello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83892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Immettere Attività di progetto nell'area del grafico. 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 </a:t>
            </a:r>
            <a:endParaRPr lang="en-US" sz="8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Inserisci Label Owners nella chiave sotto il grafico.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Regolare le barre per rappresentare il periodo di tempo per attività.  Aggiungi date di inizio e fine, date di scadenza, date di attività o informazioni aggiuntive sull'attività all'interno di ogni barra o nell'area del grafico.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SEMPLICE DI DIAGRAMMA DI GANTT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SEMPLICE DI DIAGRAMMA DI GANTT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06500"/>
              </p:ext>
            </p:extLst>
          </p:nvPr>
        </p:nvGraphicFramePr>
        <p:xfrm>
          <a:off x="327121" y="485123"/>
          <a:ext cx="11529256" cy="49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44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2439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</a:t>
                      </a:r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824646" y="809599"/>
            <a:ext cx="1753154" cy="36576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507579" y="1277572"/>
            <a:ext cx="710069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722936" y="1745545"/>
            <a:ext cx="955015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Pietra miliare 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05717" y="2213518"/>
            <a:ext cx="955015" cy="3657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Ha bisogno di revisione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53775" y="2681491"/>
            <a:ext cx="3885877" cy="36576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53775" y="3149464"/>
            <a:ext cx="1582812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46285" y="3617437"/>
            <a:ext cx="1395257" cy="36576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795966" y="4085410"/>
            <a:ext cx="1943685" cy="36576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73613" y="4553383"/>
            <a:ext cx="466038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9303177" y="5021353"/>
            <a:ext cx="2468880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Proprietario dell'attività 8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9105474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OGGI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Diamond 70">
            <a:extLst>
              <a:ext uri="{FF2B5EF4-FFF2-40B4-BE49-F238E27FC236}">
                <a16:creationId xmlns:a16="http://schemas.microsoft.com/office/drawing/2014/main" id="{9821FA71-28EE-9244-8F4A-DF8712860040}"/>
              </a:ext>
            </a:extLst>
          </p:cNvPr>
          <p:cNvSpPr>
            <a:spLocks noChangeAspect="1"/>
          </p:cNvSpPr>
          <p:nvPr/>
        </p:nvSpPr>
        <p:spPr>
          <a:xfrm>
            <a:off x="5986412" y="2718732"/>
            <a:ext cx="274320" cy="27432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D5755D5-4DA7-844D-A71D-BC507D72C599}"/>
              </a:ext>
            </a:extLst>
          </p:cNvPr>
          <p:cNvSpPr/>
          <p:nvPr/>
        </p:nvSpPr>
        <p:spPr>
          <a:xfrm>
            <a:off x="3846809" y="2681003"/>
            <a:ext cx="1980493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Pietra miliare 1 – 00/00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AC44026-2A50-4B18-9335-71F7C3698EF7}" vid="{627BE862-221D-4A98-B64A-0C8EDBA5BD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IC-Simple-Gantt-Chart-Template_PowerPoint - SR edits</Template>
  <TotalTime>2</TotalTime>
  <Words>256</Words>
  <Application>Microsoft Macintosh PowerPoint</Application>
  <PresentationFormat>Widescreen</PresentationFormat>
  <Paragraphs>49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cp:lastPrinted>2020-08-31T22:23:58Z</cp:lastPrinted>
  <dcterms:created xsi:type="dcterms:W3CDTF">2020-10-14T18:26:18Z</dcterms:created>
  <dcterms:modified xsi:type="dcterms:W3CDTF">2022-06-06T20:01:16Z</dcterms:modified>
</cp:coreProperties>
</file>