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PUNTI DI FORZA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PUNTI DEBOLI (–)</a:t>
            </a:r>
            <a:endParaRPr lang="en-US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OPPORTUNITA' (+)</a:t>
            </a:r>
            <a:endParaRPr lang="en-US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MINACCE (–)</a:t>
            </a:r>
            <a:endParaRPr lang="en-US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r>
              <a:rPr lang="it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eaLnBrk="1" hangingPunct="1">
                <a:defRPr/>
              </a:pPr>
              <a:r>
                <a:rPr lang="it" sz="6000" b="1" dirty="0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S</a:t>
              </a:r>
              <a:endParaRPr lang="en-GB" sz="6000" b="1" dirty="0">
                <a:effectLst>
                  <a:outerShdw blurRad="50800" dist="38100" dir="5400000" algn="t" rotWithShape="0">
                    <a:prstClr val="black">
                      <a:alpha val="36000"/>
                    </a:prstClr>
                  </a:outerShdw>
                </a:effectLst>
                <a:latin typeface="Century Gothic" panose="020B0502020202020204" pitchFamily="34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eaLnBrk="1" hangingPunct="1">
                <a:defRPr/>
              </a:pPr>
              <a:r>
                <a:rPr lang="it" sz="6000" b="1" dirty="0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O</a:t>
              </a:r>
              <a:endParaRPr lang="en-GB" sz="6000" b="1" dirty="0">
                <a:effectLst>
                  <a:outerShdw blurRad="50800" dist="38100" dir="5400000" algn="t" rotWithShape="0">
                    <a:prstClr val="black">
                      <a:alpha val="36000"/>
                    </a:prstClr>
                  </a:outerShdw>
                </a:effectLst>
                <a:latin typeface="Century Gothic" panose="020B0502020202020204" pitchFamily="34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eaLnBrk="1" hangingPunct="1">
                <a:defRPr/>
              </a:pPr>
              <a:r>
                <a:rPr lang="it" sz="6000" b="1" dirty="0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W</a:t>
              </a:r>
              <a:endParaRPr lang="en-GB" sz="6000" b="1" dirty="0">
                <a:effectLst>
                  <a:outerShdw blurRad="50800" dist="38100" dir="5400000" algn="t" rotWithShape="0">
                    <a:prstClr val="black">
                      <a:alpha val="36000"/>
                    </a:prstClr>
                  </a:outerShdw>
                </a:effectLst>
                <a:latin typeface="Century Gothic" panose="020B0502020202020204" pitchFamily="34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eaLnBrk="1" hangingPunct="1">
                <a:defRPr/>
              </a:pPr>
              <a:r>
                <a:rPr lang="it" sz="6000" b="1" dirty="0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T</a:t>
              </a:r>
              <a:endParaRPr lang="en-GB" sz="6000" b="1" dirty="0">
                <a:effectLst>
                  <a:outerShdw blurRad="50800" dist="38100" dir="5400000" algn="t" rotWithShape="0">
                    <a:prstClr val="black">
                      <a:alpha val="36000"/>
                    </a:prstClr>
                  </a:outerShdw>
                </a:effectLst>
                <a:latin typeface="Century Gothic" panose="020B0502020202020204" pitchFamily="34" charset="0"/>
                <a:ea typeface="Century Gothic" charset="0"/>
                <a:cs typeface="Century Gothic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ANALISI SWOT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MODELLO DI ANALISI SWOT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8AE63DF5-6D77-42A0-9F18-B038CB34452C}" vid="{00B0A7BF-65BA-42AA-95AB-9D9EA1D72E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</TotalTime>
  <Words>134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Jason Flores</dc:creator>
  <cp:lastModifiedBy>Jason Flores</cp:lastModifiedBy>
  <cp:revision>2</cp:revision>
  <cp:lastPrinted>2018-08-28T22:18:33Z</cp:lastPrinted>
  <dcterms:created xsi:type="dcterms:W3CDTF">2022-02-17T02:45:37Z</dcterms:created>
  <dcterms:modified xsi:type="dcterms:W3CDTF">2022-06-06T20:01:00Z</dcterms:modified>
</cp:coreProperties>
</file>