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9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913E"/>
    <a:srgbClr val="F0A622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D71EB-5CF1-5841-A189-38D20A67E3B7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A67DB-321A-D248-98BF-205F46499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22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7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5694A3-154D-2641-ADE8-4A6BF186E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977229"/>
              </p:ext>
            </p:extLst>
          </p:nvPr>
        </p:nvGraphicFramePr>
        <p:xfrm>
          <a:off x="254442" y="983867"/>
          <a:ext cx="11704320" cy="547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104274109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98897210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00986152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85580935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41145148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7282370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47862759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10613344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40945526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62702122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46613737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69805495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29358834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58086795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00500245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79564822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30639582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86073554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45207069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85732051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41028587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66599442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06002145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554453249"/>
                    </a:ext>
                  </a:extLst>
                </a:gridCol>
              </a:tblGrid>
              <a:tr h="457200">
                <a:tc gridSpan="3">
                  <a:txBody>
                    <a:bodyPr/>
                    <a:lstStyle/>
                    <a:p>
                      <a:pPr algn="ctr"/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2018 - Q3 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2018 – Q4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2019 - Q1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2019 – Q4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1° trimestre 2020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1° trimestre 2020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2333" marR="112333" marT="56166" marB="56166"/>
                </a:tc>
                <a:extLst>
                  <a:ext uri="{0D108BD9-81ED-4DB2-BD59-A6C34878D82A}">
                    <a16:rowId xmlns:a16="http://schemas.microsoft.com/office/drawing/2014/main" val="35463991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SETTEMBRE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Strumento pTOM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GIOVANNA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GUASTARE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MAGGIO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SETTEMBRE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Strumento pTOM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GIOVANNA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GUASTARE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MAGGIO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38572"/>
                  </a:ext>
                </a:extLst>
              </a:tr>
              <a:tr h="237744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PRODOTTO 1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15861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69047"/>
                  </a:ext>
                </a:extLst>
              </a:tr>
              <a:tr h="241688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PRODOTTO 2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extLst>
                  <a:ext uri="{0D108BD9-81ED-4DB2-BD59-A6C34878D82A}">
                    <a16:rowId xmlns:a16="http://schemas.microsoft.com/office/drawing/2014/main" val="3486294413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480586"/>
                  </a:ext>
                </a:extLst>
              </a:tr>
              <a:tr h="237744">
                <a:tc gridSpan="2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PRODOTTO 3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/>
                </a:tc>
                <a:extLst>
                  <a:ext uri="{0D108BD9-81ED-4DB2-BD59-A6C34878D82A}">
                    <a16:rowId xmlns:a16="http://schemas.microsoft.com/office/drawing/2014/main" val="198366483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45752"/>
                  </a:ext>
                </a:extLst>
              </a:tr>
              <a:tr h="241688">
                <a:tc gridSpan="24">
                  <a:txBody>
                    <a:bodyPr/>
                    <a:lstStyle/>
                    <a:p>
                      <a:pPr algn="l"/>
                      <a:r>
                        <a:rPr lang="it" sz="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PRODOTTO 4</a:t>
                      </a: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167987"/>
                  </a:ext>
                </a:extLst>
              </a:tr>
              <a:tr h="835478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12333" marR="112333" marT="56166" marB="56166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5143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816773-0376-E340-99F3-CC880C7F6F54}"/>
              </a:ext>
            </a:extLst>
          </p:cNvPr>
          <p:cNvSpPr txBox="1"/>
          <p:nvPr/>
        </p:nvSpPr>
        <p:spPr>
          <a:xfrm>
            <a:off x="3400293" y="575030"/>
            <a:ext cx="8528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000" b="1" dirty="0">
                <a:latin typeface="Century Gothic" panose="020B0502020202020204" pitchFamily="34" charset="0"/>
              </a:rPr>
              <a:t>PIANIFICAZIONE CHIAVE DI STATO SVILUPPO APPROVATO LANCIATO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SpPr/>
          <p:nvPr/>
        </p:nvSpPr>
        <p:spPr>
          <a:xfrm>
            <a:off x="263523" y="2201674"/>
            <a:ext cx="827310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APP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0000000-0008-0000-0000-00002A000000}"/>
              </a:ext>
            </a:extLst>
          </p:cNvPr>
          <p:cNvSpPr/>
          <p:nvPr/>
        </p:nvSpPr>
        <p:spPr>
          <a:xfrm>
            <a:off x="1240403" y="2201674"/>
            <a:ext cx="444873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APP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00000000-0008-0000-0000-00002B000000}"/>
              </a:ext>
            </a:extLst>
          </p:cNvPr>
          <p:cNvSpPr/>
          <p:nvPr/>
        </p:nvSpPr>
        <p:spPr>
          <a:xfrm>
            <a:off x="1852656" y="2469212"/>
            <a:ext cx="1041621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CRM LOCALIZZATO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SpPr/>
          <p:nvPr/>
        </p:nvSpPr>
        <p:spPr>
          <a:xfrm>
            <a:off x="3570137" y="2201674"/>
            <a:ext cx="588397" cy="1463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APP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SpPr/>
          <p:nvPr/>
        </p:nvSpPr>
        <p:spPr>
          <a:xfrm>
            <a:off x="1753062" y="2201674"/>
            <a:ext cx="1789043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APP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000000-0008-0000-0000-00002D000000}"/>
              </a:ext>
            </a:extLst>
          </p:cNvPr>
          <p:cNvSpPr/>
          <p:nvPr/>
        </p:nvSpPr>
        <p:spPr>
          <a:xfrm>
            <a:off x="1326536" y="3293935"/>
            <a:ext cx="3181854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SITO WEB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00000000-0008-0000-0000-00002E000000}"/>
              </a:ext>
            </a:extLst>
          </p:cNvPr>
          <p:cNvSpPr/>
          <p:nvPr/>
        </p:nvSpPr>
        <p:spPr>
          <a:xfrm>
            <a:off x="1933656" y="3546291"/>
            <a:ext cx="873154" cy="14630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MKTG CMPGN A</a:t>
            </a:r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SpPr/>
          <p:nvPr/>
        </p:nvSpPr>
        <p:spPr>
          <a:xfrm>
            <a:off x="359312" y="3546291"/>
            <a:ext cx="1478942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CAMPAGNA DI MARKETING A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00000000-0008-0000-0000-000031000000}"/>
              </a:ext>
            </a:extLst>
          </p:cNvPr>
          <p:cNvSpPr/>
          <p:nvPr/>
        </p:nvSpPr>
        <p:spPr>
          <a:xfrm>
            <a:off x="2488758" y="4380683"/>
            <a:ext cx="277500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DISTRIBUZIONE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00000000-0008-0000-0000-000032000000}"/>
              </a:ext>
            </a:extLst>
          </p:cNvPr>
          <p:cNvSpPr/>
          <p:nvPr/>
        </p:nvSpPr>
        <p:spPr>
          <a:xfrm>
            <a:off x="3022932" y="5884194"/>
            <a:ext cx="873207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CRM LOCALIZZATO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00000000-0008-0000-0000-000033000000}"/>
              </a:ext>
            </a:extLst>
          </p:cNvPr>
          <p:cNvSpPr/>
          <p:nvPr/>
        </p:nvSpPr>
        <p:spPr>
          <a:xfrm>
            <a:off x="263523" y="5448560"/>
            <a:ext cx="778098" cy="14762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RAGNATELA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00000000-0008-0000-0000-000034000000}"/>
              </a:ext>
            </a:extLst>
          </p:cNvPr>
          <p:cNvSpPr/>
          <p:nvPr/>
        </p:nvSpPr>
        <p:spPr>
          <a:xfrm>
            <a:off x="2389144" y="5648556"/>
            <a:ext cx="505134" cy="14583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WEB 2.0</a:t>
            </a:r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0000000-0008-0000-0000-000035000000}"/>
              </a:ext>
            </a:extLst>
          </p:cNvPr>
          <p:cNvSpPr/>
          <p:nvPr/>
        </p:nvSpPr>
        <p:spPr>
          <a:xfrm>
            <a:off x="4247322" y="4622667"/>
            <a:ext cx="936928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 dirty="0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CRM LOCALIZZATO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SpPr/>
          <p:nvPr/>
        </p:nvSpPr>
        <p:spPr>
          <a:xfrm>
            <a:off x="4871502" y="5648556"/>
            <a:ext cx="543336" cy="1454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>
                <a:solidFill>
                  <a:schemeClr val="tx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WEB 2.0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00000000-0008-0000-0000-000037000000}"/>
              </a:ext>
            </a:extLst>
          </p:cNvPr>
          <p:cNvSpPr/>
          <p:nvPr/>
        </p:nvSpPr>
        <p:spPr>
          <a:xfrm>
            <a:off x="2926082" y="5648556"/>
            <a:ext cx="1908312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reflection endPos="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" sz="600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WEB 2.0</a:t>
            </a:r>
            <a:endParaRPr lang="en-US" sz="600" b="1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C2C01B2-729A-634F-899B-1ED4C764A0EB}"/>
              </a:ext>
            </a:extLst>
          </p:cNvPr>
          <p:cNvSpPr/>
          <p:nvPr/>
        </p:nvSpPr>
        <p:spPr>
          <a:xfrm>
            <a:off x="4968654" y="627603"/>
            <a:ext cx="282425" cy="14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A584EA9-6707-034F-AF4C-B8070F5392FE}"/>
              </a:ext>
            </a:extLst>
          </p:cNvPr>
          <p:cNvSpPr/>
          <p:nvPr/>
        </p:nvSpPr>
        <p:spPr>
          <a:xfrm>
            <a:off x="6808056" y="627603"/>
            <a:ext cx="282425" cy="1463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101C932-D445-4641-B50A-6947FF0598A5}"/>
              </a:ext>
            </a:extLst>
          </p:cNvPr>
          <p:cNvSpPr/>
          <p:nvPr/>
        </p:nvSpPr>
        <p:spPr>
          <a:xfrm>
            <a:off x="8652096" y="627603"/>
            <a:ext cx="282425" cy="146304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4E1A6B13-805F-A444-AB95-43BCD63A8953}"/>
              </a:ext>
            </a:extLst>
          </p:cNvPr>
          <p:cNvSpPr/>
          <p:nvPr/>
        </p:nvSpPr>
        <p:spPr>
          <a:xfrm>
            <a:off x="10462497" y="627603"/>
            <a:ext cx="282425" cy="14630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314668-486E-9F4F-9342-1467D46A8706}"/>
              </a:ext>
            </a:extLst>
          </p:cNvPr>
          <p:cNvSpPr txBox="1"/>
          <p:nvPr/>
        </p:nvSpPr>
        <p:spPr>
          <a:xfrm>
            <a:off x="189643" y="112169"/>
            <a:ext cx="567389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5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MODELLO DI ROADMAP PER PIÙ PRODOTTI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8B025227-DF73-6143-8432-7A84DED4FE09}"/>
              </a:ext>
            </a:extLst>
          </p:cNvPr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20F193A-027E-D34A-8116-0837B2F4041A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ROADMAP DI PRODOTTI MULTIPLI</a:t>
            </a:r>
          </a:p>
        </p:txBody>
      </p:sp>
    </p:spTree>
    <p:extLst>
      <p:ext uri="{BB962C8B-B14F-4D97-AF65-F5344CB8AC3E}">
        <p14:creationId xmlns:p14="http://schemas.microsoft.com/office/powerpoint/2010/main" val="143282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2888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duct-Roadmap-Template_PPT" id="{6FFC830B-E694-EA49-AF2E-2A21A0D9D86D}" vid="{6B4725B9-70BF-8345-A4CA-E10E76C565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IC-Multiple-Product-Roadmap-Template_PPT</Template>
  <TotalTime>3</TotalTime>
  <Words>200</Words>
  <Application>Microsoft Macintosh PowerPoint</Application>
  <PresentationFormat>Widescreen</PresentationFormat>
  <Paragraphs>58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3</cp:revision>
  <dcterms:created xsi:type="dcterms:W3CDTF">2018-08-29T15:58:55Z</dcterms:created>
  <dcterms:modified xsi:type="dcterms:W3CDTF">2022-06-06T20:02:13Z</dcterms:modified>
</cp:coreProperties>
</file>