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821273" y="411500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99742" y="2331672"/>
            <a:ext cx="1524040" cy="1524040"/>
            <a:chOff x="5370911" y="714784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23" name="Oval 22"/>
            <p:cNvSpPr/>
            <p:nvPr/>
          </p:nvSpPr>
          <p:spPr>
            <a:xfrm>
              <a:off x="5370911" y="714784"/>
              <a:ext cx="785390" cy="78539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5531687" y="875560"/>
              <a:ext cx="463840" cy="4638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CRONOLOGIA DEL MARKETING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574627" y="2331672"/>
            <a:ext cx="1524040" cy="1524040"/>
            <a:chOff x="6038094" y="2163610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8" name="Oval 37"/>
            <p:cNvSpPr/>
            <p:nvPr/>
          </p:nvSpPr>
          <p:spPr>
            <a:xfrm>
              <a:off x="6038094" y="2163610"/>
              <a:ext cx="785390" cy="7853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6198870" y="2324386"/>
              <a:ext cx="463840" cy="463838"/>
            </a:xfrm>
            <a:prstGeom prst="ellipse">
              <a:avLst/>
            </a:prstGeom>
            <a:solidFill>
              <a:srgbClr val="5E91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364103" y="233167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40" name="Oval 39"/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F0A62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0218464" y="233167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42" name="Oval 41"/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CE1D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104439" y="249352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it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1</a:t>
            </a:r>
            <a:endParaRPr lang="en-US" sz="7200" b="1" dirty="0"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Striped Right Arrow 5"/>
          <p:cNvSpPr/>
          <p:nvPr/>
        </p:nvSpPr>
        <p:spPr>
          <a:xfrm>
            <a:off x="77636" y="278049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67865" y="299532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PALCO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4449512" y="233167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4" name="Oval 33"/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00B05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278694" y="233167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7" name="Oval 36"/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F0A6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Striped Right Arrow 58"/>
          <p:cNvSpPr/>
          <p:nvPr/>
        </p:nvSpPr>
        <p:spPr>
          <a:xfrm>
            <a:off x="2021825" y="278049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2112054" y="299532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PALCO</a:t>
            </a:r>
          </a:p>
        </p:txBody>
      </p:sp>
      <p:sp>
        <p:nvSpPr>
          <p:cNvPr id="62" name="Striped Right Arrow 61"/>
          <p:cNvSpPr/>
          <p:nvPr/>
        </p:nvSpPr>
        <p:spPr>
          <a:xfrm>
            <a:off x="3864036" y="277151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3954265" y="298634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PALCO</a:t>
            </a:r>
          </a:p>
        </p:txBody>
      </p:sp>
      <p:sp>
        <p:nvSpPr>
          <p:cNvPr id="65" name="Striped Right Arrow 64"/>
          <p:cNvSpPr/>
          <p:nvPr/>
        </p:nvSpPr>
        <p:spPr>
          <a:xfrm>
            <a:off x="5808225" y="277151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5898454" y="298634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PALCO</a:t>
            </a:r>
          </a:p>
        </p:txBody>
      </p:sp>
      <p:sp>
        <p:nvSpPr>
          <p:cNvPr id="68" name="Striped Right Arrow 67"/>
          <p:cNvSpPr/>
          <p:nvPr/>
        </p:nvSpPr>
        <p:spPr>
          <a:xfrm>
            <a:off x="7781247" y="278664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7871476" y="300147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PALCO</a:t>
            </a:r>
          </a:p>
        </p:txBody>
      </p:sp>
      <p:sp>
        <p:nvSpPr>
          <p:cNvPr id="71" name="Striped Right Arrow 70"/>
          <p:cNvSpPr/>
          <p:nvPr/>
        </p:nvSpPr>
        <p:spPr>
          <a:xfrm>
            <a:off x="9757396" y="278664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9847625" y="300147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PALCO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997680" y="249352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it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878242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it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792520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it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8730656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it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0671553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it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6</a:t>
            </a:r>
            <a:endParaRPr lang="en-US" sz="7200" b="1" dirty="0"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847275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21273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TAPPA 1 • 00/00/00 – 00/00/00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4581490" y="411500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4607492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581490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TAPPA 2 • 00/00/00 – 00/00/00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8422628" y="356802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8345534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319532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TAPPA 3 • 00/00/00 – 00/00/00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308620" y="4308826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334622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08620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TAPPA 4 • 00/00/00 – 00/00/00</a:t>
            </a:r>
          </a:p>
        </p:txBody>
      </p:sp>
      <p:sp>
        <p:nvSpPr>
          <p:cNvPr id="94" name="Rounded Rectangle 93"/>
          <p:cNvSpPr/>
          <p:nvPr/>
        </p:nvSpPr>
        <p:spPr>
          <a:xfrm>
            <a:off x="4068837" y="4308826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4094839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068837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TAPPA 5 • 00/00/00 – 00/00/00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7806879" y="4308826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7832881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806879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TAPPA 6 • 00/00/00 – 00/00/00</a:t>
            </a:r>
          </a:p>
        </p:txBody>
      </p:sp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theme/theme1.xml><?xml version="1.0" encoding="utf-8"?>
<a:theme xmlns:a="http://schemas.openxmlformats.org/drawingml/2006/main" name="IC-Marketing-Timeline-Template-PowerPoint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2" id="{BDC1B432-EB36-4740-8E35-23EDC6DC41CB}" vid="{6767CA7B-49F1-4235-B812-41D79813A18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IC-Marketing-Timeline-PowerPoint-8869</Template>
  <TotalTime>3</TotalTime>
  <Words>57</Words>
  <Application>Microsoft Macintosh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IC-Marketing-Timeline-Template-PowerPoint (1)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2020-12-21T23:27:20Z</dcterms:created>
  <dcterms:modified xsi:type="dcterms:W3CDTF">2022-06-06T20:02:17Z</dcterms:modified>
</cp:coreProperties>
</file>