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CRONOLOGIA DEL MARKETING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TAPPA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TAPPA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TAPPA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TAPPA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TAPPA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TAPPA 6 • 00/00/00 – 00/00/00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DC1B432-EB36-4740-8E35-23EDC6DC41CB}" vid="{6767CA7B-49F1-4235-B812-41D79813A1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IC-Marketing-Timeline-PowerPoint-8869</Template>
  <TotalTime>3</TotalTime>
  <Words>57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2020-12-21T23:27:20Z</dcterms:created>
  <dcterms:modified xsi:type="dcterms:W3CDTF">2022-06-06T20:02:17Z</dcterms:modified>
</cp:coreProperties>
</file>