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495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4142-1F79-5B4E-9141-38F15E5765CF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2236C-66D5-E24A-A951-5101B21AE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3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2236C-66D5-E24A-A951-5101B21AE1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6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1039-26A1-0C40-9F95-A7C5DC458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0CE0C-D7DB-AC45-8DE3-671EB4B8A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BA93-8C0F-F24B-BBFC-349FFB0C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E5D63-C9BF-9D4F-A0EF-28F79852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0728-5E90-904A-BAF8-2010E867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4601-375F-1A4F-8F9B-5690C3BB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DF223-0514-A145-98F1-E17BF040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0E9FB-B392-B447-BE4F-CF8FC251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BCA6-82FD-1241-8238-F4FBAF55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4947-BD11-3D4B-AAD8-1CD6EDE0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6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01A65-7C08-9D4B-A292-B70625350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6A18-C594-9748-8A2E-5758C6D4F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35A2-5FF1-0245-BF0F-C335951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5C943-E983-5F49-B109-F527252B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68CA-CC64-B74D-B856-A1795466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72CE-251B-B04C-9B04-576C0903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8BA5-E16B-DE42-A01B-B2D432FD4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CA93C-5367-E54B-AE6F-B1B2321B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C85D-2EDD-1A4A-A7A0-BD23E6B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A3C5-374E-0C48-8EAD-F419B411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2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3538-13D2-DD4B-9B0B-1539610A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C03BC-7B5C-5845-9C79-D6EAEA97C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1CFD-0957-9742-B256-0328909D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ECEA-B008-7743-BA22-7633E39D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3A06-C0EA-0347-926B-024482C4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7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B033-D00F-7345-A808-1A2103AE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7491-178F-314F-A241-7BE81B700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B5D08-C681-794D-ABC3-2301382D7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9CD3-6DA2-9142-A8FF-79CA9A4E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6411-548F-8A48-AABD-B7FEC266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D210-F3EE-F944-8DF0-B93BC5AA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58BA-3355-664B-8B88-ED796AAC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8046-29E4-EF4B-BBE6-B00BD392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0BE1C-4735-264F-A49D-4EC23CE6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CFAB7-753E-8F43-A296-F03D28C08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02BB8-C5E6-8A47-A774-B5490682E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5DDB76-AB57-A646-AA58-0A11AEC1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EE081-8457-D744-8045-BF60DD34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8892E-C7C0-8A43-8B65-E9C9CA49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845E-A02F-9F4D-B898-F98EE9B3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04B7D-238A-304B-84ED-45CBE86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FAA5D-B82F-6040-9650-7CF360C8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1D84C-6F6B-994F-BFA6-9012EFC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41549-FE33-D449-AABE-1105D93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D49CC-E302-2446-88AF-C079D2BC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8E6B9-E1CF-8149-A65D-F2658F65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9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08ED-048F-9A4B-ADD7-7B6D4B7E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7661-CEA6-5845-9A86-14C846AC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2AAF1-0846-7E46-B503-4619FA376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0A6B-1D61-5D48-9181-099CD2B4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DE7BC-2F37-CA47-B5E4-43A1675D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EEDB3-06C5-B44C-9BAC-DD9933CF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0102-6463-1D48-9809-93B72CC1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25778-222A-BA4B-846B-F44827FD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3FDC7-7322-7A44-BD7E-A067F5BA0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F4AAA-3ED0-184F-88D9-1CE759F4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3986-4071-5D40-BE9A-D9243F9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296E-1B1A-FF42-9F36-5D18FB03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8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DBE70-F543-2040-B98B-E40F604C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CC511-19C6-0848-B5DA-DACC1048A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C22A1-4FC1-6241-950F-975720714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B922-6AC4-8147-8BB3-05DC4D77635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984D9-AC61-FD48-B73D-4724E7BB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F1B8-F172-004A-B3E6-5818E1BD2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1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lumMod val="9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8205" y="30026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11" y="121504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MODELLO DI ROADMAP PER LA STRATEGIA IT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80416"/>
              </p:ext>
            </p:extLst>
          </p:nvPr>
        </p:nvGraphicFramePr>
        <p:xfrm>
          <a:off x="236413" y="821932"/>
          <a:ext cx="11749644" cy="59220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GIOVANNA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GUASTARE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MAGGIO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GIU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LUG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SETTEMBRE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Strumento pTOM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DIC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45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3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515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9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86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34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30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237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849215" y="529733"/>
            <a:ext cx="560173" cy="6232574"/>
            <a:chOff x="963827" y="529733"/>
            <a:chExt cx="560173" cy="6179986"/>
          </a:xfrm>
        </p:grpSpPr>
        <p:sp>
          <p:nvSpPr>
            <p:cNvPr id="25" name="Snip Single Corner Rectangle 24"/>
            <p:cNvSpPr/>
            <p:nvPr/>
          </p:nvSpPr>
          <p:spPr>
            <a:xfrm>
              <a:off x="965200" y="529733"/>
              <a:ext cx="558800" cy="187817"/>
            </a:xfrm>
            <a:prstGeom prst="snip1Rect">
              <a:avLst>
                <a:gd name="adj" fmla="val 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" sz="800" b="1" dirty="0">
                  <a:latin typeface="Arial" charset="0"/>
                  <a:ea typeface="Arial" charset="0"/>
                  <a:cs typeface="Arial" charset="0"/>
                </a:rPr>
                <a:t>OGGI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gradFill>
                <a:gsLst>
                  <a:gs pos="100000">
                    <a:schemeClr val="tx2"/>
                  </a:gs>
                  <a:gs pos="100000">
                    <a:schemeClr val="accent2">
                      <a:lumMod val="50000"/>
                      <a:alpha val="50000"/>
                    </a:schemeClr>
                  </a:gs>
                </a:gsLst>
                <a:lin ang="5400000" scaled="1"/>
              </a:gra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744279" y="1171254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1</a:t>
            </a:r>
          </a:p>
          <a:p>
            <a:pPr algn="ctr"/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Progettazione / Pianificazione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80562" y="1171254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2</a:t>
            </a:r>
          </a:p>
          <a:p>
            <a:pPr algn="ctr"/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Analisi / Progettazione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45668" y="1171253"/>
            <a:ext cx="2967268" cy="6681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3</a:t>
            </a:r>
          </a:p>
          <a:p>
            <a:pPr algn="ctr"/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Sviluppo / Test / Formazione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693417" y="1171252"/>
            <a:ext cx="1885558" cy="66818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FASE 4</a:t>
            </a:r>
          </a:p>
          <a:p>
            <a:pPr algn="ctr"/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Avvia / Monitora / Rivedi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4279" y="4661020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Caselle di testo attività a 1 colonna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580562" y="4661020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645668" y="4661019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9693417" y="4661018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4279" y="5826815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Caselle di testo delle attività a 2 colonne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580562" y="5826815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5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645668" y="5826816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9693417" y="5826815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7677" y="194917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3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GESTIONE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57677" y="3111746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STRATEGIA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57677" y="4284398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REVISIONI DI PERSONALE / PROCESSO / TECNOLOGIA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7677" y="543181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STAKEHOLDER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43003" y="2343133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Caselle di testo delle attività a 2 colonne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579286" y="2343133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5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44392" y="2343134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9692141" y="2343133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3003" y="3518919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Caselle di testo attività a 1 colonna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79286" y="3518919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644392" y="3518918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692141" y="3518917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1</a:t>
            </a:r>
          </a:p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Attività 2</a:t>
            </a:r>
          </a:p>
        </p:txBody>
      </p:sp>
    </p:spTree>
    <p:extLst>
      <p:ext uri="{BB962C8B-B14F-4D97-AF65-F5344CB8AC3E}">
        <p14:creationId xmlns:p14="http://schemas.microsoft.com/office/powerpoint/2010/main" val="123184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2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-Strategy-Roadmap-Template_POWERPOINT" id="{43E6BFE9-852A-5D44-BBC6-19E37BF17908}" vid="{B19DCBED-0D23-6448-9741-83DBF33BB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IT-Strategy-Roadmap-Template-PowerPoint</Template>
  <TotalTime>3</TotalTime>
  <Words>342</Words>
  <Application>Microsoft Macintosh PowerPoint</Application>
  <PresentationFormat>Widescreen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3</cp:revision>
  <cp:lastPrinted>2018-08-26T22:04:49Z</cp:lastPrinted>
  <dcterms:created xsi:type="dcterms:W3CDTF">2018-08-29T16:11:16Z</dcterms:created>
  <dcterms:modified xsi:type="dcterms:W3CDTF">2022-06-06T20:02:22Z</dcterms:modified>
</cp:coreProperties>
</file>