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DI VISIONE E DICHIARAZIONE DI MISSIONE DI IT PMO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C9FF9-D62B-2D42-AEC5-880F2AA60551}"/>
              </a:ext>
            </a:extLst>
          </p:cNvPr>
          <p:cNvSpPr/>
          <p:nvPr/>
        </p:nvSpPr>
        <p:spPr>
          <a:xfrm>
            <a:off x="271668" y="618835"/>
            <a:ext cx="11655995" cy="146304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Text Box 1">
            <a:extLst>
              <a:ext uri="{FF2B5EF4-FFF2-40B4-BE49-F238E27FC236}">
                <a16:creationId xmlns:a16="http://schemas.microsoft.com/office/drawing/2014/main" id="{669880E6-8B3D-E146-BD2A-97DD8B869D9A}"/>
              </a:ext>
            </a:extLst>
          </p:cNvPr>
          <p:cNvSpPr txBox="1"/>
          <p:nvPr/>
        </p:nvSpPr>
        <p:spPr>
          <a:xfrm>
            <a:off x="490109" y="601690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VISIONE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 descr="Un primo piano di un logo&#10;&#10;Descrizione generata automaticamente">
            <a:extLst>
              <a:ext uri="{FF2B5EF4-FFF2-40B4-BE49-F238E27FC236}">
                <a16:creationId xmlns:a16="http://schemas.microsoft.com/office/drawing/2014/main" id="{D74A7B36-4705-4C4F-8859-E638C265AF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358" y="769965"/>
            <a:ext cx="2219195" cy="1156970"/>
          </a:xfrm>
          <a:prstGeom prst="rect">
            <a:avLst/>
          </a:prstGeom>
        </p:spPr>
      </p:pic>
      <p:sp>
        <p:nvSpPr>
          <p:cNvPr id="79" name="Text Box 4">
            <a:extLst>
              <a:ext uri="{FF2B5EF4-FFF2-40B4-BE49-F238E27FC236}">
                <a16:creationId xmlns:a16="http://schemas.microsoft.com/office/drawing/2014/main" id="{78AF5B48-A00D-7B4C-B821-0E1D2B6E8B5B}"/>
              </a:ext>
            </a:extLst>
          </p:cNvPr>
          <p:cNvSpPr txBox="1"/>
          <p:nvPr/>
        </p:nvSpPr>
        <p:spPr>
          <a:xfrm>
            <a:off x="4216924" y="1046825"/>
            <a:ext cx="4873751" cy="7086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Fornire l'eccellenza nella gestione dei progetti IT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9F9AE29-D2A9-8C42-8548-44C4E82A0BA4}"/>
              </a:ext>
            </a:extLst>
          </p:cNvPr>
          <p:cNvSpPr/>
          <p:nvPr/>
        </p:nvSpPr>
        <p:spPr>
          <a:xfrm>
            <a:off x="271667" y="2333916"/>
            <a:ext cx="11655995" cy="406688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>
                  <a:lumMod val="95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Text Box 51">
            <a:extLst>
              <a:ext uri="{FF2B5EF4-FFF2-40B4-BE49-F238E27FC236}">
                <a16:creationId xmlns:a16="http://schemas.microsoft.com/office/drawing/2014/main" id="{8E5716C4-4921-E246-BDD5-D107BD980C5A}"/>
              </a:ext>
            </a:extLst>
          </p:cNvPr>
          <p:cNvSpPr txBox="1"/>
          <p:nvPr/>
        </p:nvSpPr>
        <p:spPr>
          <a:xfrm>
            <a:off x="486933" y="2312961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MISSIONE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 Box 52">
            <a:extLst>
              <a:ext uri="{FF2B5EF4-FFF2-40B4-BE49-F238E27FC236}">
                <a16:creationId xmlns:a16="http://schemas.microsoft.com/office/drawing/2014/main" id="{975C7A9E-E1BC-6C42-8854-36B35F2F212E}"/>
              </a:ext>
            </a:extLst>
          </p:cNvPr>
          <p:cNvSpPr txBox="1"/>
          <p:nvPr/>
        </p:nvSpPr>
        <p:spPr>
          <a:xfrm>
            <a:off x="4287408" y="2773336"/>
            <a:ext cx="4422775" cy="12731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it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 eseguire, gestire e completare con successo progetti IT in linea con gli obiettivi aziendali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53">
            <a:extLst>
              <a:ext uri="{FF2B5EF4-FFF2-40B4-BE49-F238E27FC236}">
                <a16:creationId xmlns:a16="http://schemas.microsoft.com/office/drawing/2014/main" id="{7BD3D0EB-E5F6-3F43-9B3C-677F68E31F10}"/>
              </a:ext>
            </a:extLst>
          </p:cNvPr>
          <p:cNvSpPr txBox="1"/>
          <p:nvPr/>
        </p:nvSpPr>
        <p:spPr>
          <a:xfrm>
            <a:off x="486932" y="3995711"/>
            <a:ext cx="8754745" cy="24050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Collabora con le parti interessate per garantire che gli obiettivi e gli obiettivi del progetto IT siano chiari.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Traccia, rivedi e gestisci la supervisione dei progetti IT.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Fornire visibilità sullo stato e sui dettagli del progetto per tutte le parti interessate.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Aderire alla metodologia di gestione del progetto e utilizzare la tecnologia appropriata.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Sviluppare e mantenere processi di gestione dei progetti standardizzati.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it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Rivedere e misurare i progetti in base a criteri di successo predefiniti.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Un primo piano di un logo&#10;&#10;Descrizione generata automaticamente">
            <a:extLst>
              <a:ext uri="{FF2B5EF4-FFF2-40B4-BE49-F238E27FC236}">
                <a16:creationId xmlns:a16="http://schemas.microsoft.com/office/drawing/2014/main" id="{07C725E8-2FFE-1D4B-BF9B-7EDA50A6F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731557">
            <a:off x="9163316" y="3257259"/>
            <a:ext cx="2281660" cy="247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IC-IT-Program-Management-Office_PMO-Vision-and-Mission-Statement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gram-Management-Office_PMO-Vision-and-Mission-Statement-Template_PowerPoint" id="{030E0FBA-2190-9E44-A20F-4C8FDABA3A14}" vid="{7D7F03F3-0913-344E-8B85-241EE8F812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IC-IT-Program-Management-Office-PMO-Vision-and-Mission-Statement-Template_PowerPoint - SR edits</Template>
  <TotalTime>4</TotalTime>
  <Words>213</Words>
  <Application>Microsoft Macintosh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IC-IT-Program-Management-Office_PMO-Vision-and-Mission-Statement-Template_PowerPoint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2020-02-14T21:19:31Z</dcterms:created>
  <dcterms:modified xsi:type="dcterms:W3CDTF">2022-06-06T20:02:29Z</dcterms:modified>
</cp:coreProperties>
</file>