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2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053"/>
    <a:srgbClr val="00BD32"/>
    <a:srgbClr val="F9E198"/>
    <a:srgbClr val="59D27C"/>
    <a:srgbClr val="B9DC8C"/>
    <a:srgbClr val="89D0C2"/>
    <a:srgbClr val="EAEEF3"/>
    <a:srgbClr val="A6E1C1"/>
    <a:srgbClr val="D6F3E5"/>
    <a:srgbClr val="F7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20" autoAdjust="0"/>
    <p:restoredTop sz="86447"/>
  </p:normalViewPr>
  <p:slideViewPr>
    <p:cSldViewPr snapToGrid="0" snapToObjects="1">
      <p:cViewPr varScale="1">
        <p:scale>
          <a:sx n="124" d="100"/>
          <a:sy n="124" d="100"/>
        </p:scale>
        <p:origin x="208" y="26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DIAPOSITIVA GO-TO-MARKET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GO-TO-MARKET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7" name="Rounded Rectangle 96">
            <a:extLst>
              <a:ext uri="{FF2B5EF4-FFF2-40B4-BE49-F238E27FC236}">
                <a16:creationId xmlns:a16="http://schemas.microsoft.com/office/drawing/2014/main" id="{036EA2AF-7FFB-5F47-BF72-C544FC9DF02C}"/>
              </a:ext>
            </a:extLst>
          </p:cNvPr>
          <p:cNvSpPr/>
          <p:nvPr/>
        </p:nvSpPr>
        <p:spPr>
          <a:xfrm>
            <a:off x="380882" y="917583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FASE 1 </a:t>
            </a:r>
          </a:p>
          <a:p>
            <a:r>
              <a:rPr lang="it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AE9D6AC8-DF21-CD44-AF1C-317B63C704B2}"/>
              </a:ext>
            </a:extLst>
          </p:cNvPr>
          <p:cNvGrpSpPr/>
          <p:nvPr/>
        </p:nvGrpSpPr>
        <p:grpSpPr>
          <a:xfrm>
            <a:off x="650403" y="273892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CC31072B-061E-2B4F-9D52-9CB679F8D123}"/>
                </a:ext>
              </a:extLst>
            </p:cNvPr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5B46F9AD-7545-C74A-B036-4AEA63175C5B}"/>
                </a:ext>
              </a:extLst>
            </p:cNvPr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90D02DE1-7C78-D640-8496-A3A3580123AA}"/>
              </a:ext>
            </a:extLst>
          </p:cNvPr>
          <p:cNvGrpSpPr/>
          <p:nvPr/>
        </p:nvGrpSpPr>
        <p:grpSpPr>
          <a:xfrm>
            <a:off x="2525288" y="273892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FCD91DB4-9D92-E647-857F-1E2D02378933}"/>
                </a:ext>
              </a:extLst>
            </p:cNvPr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269244E0-3578-5E4D-8C2D-859DA820E40D}"/>
                </a:ext>
              </a:extLst>
            </p:cNvPr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55AAA113-2A48-8847-B62C-DD3B7D4698C2}"/>
              </a:ext>
            </a:extLst>
          </p:cNvPr>
          <p:cNvGrpSpPr/>
          <p:nvPr/>
        </p:nvGrpSpPr>
        <p:grpSpPr>
          <a:xfrm>
            <a:off x="6314764" y="273892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5F11569-8601-2D42-A619-0706E3FD9CD0}"/>
                </a:ext>
              </a:extLst>
            </p:cNvPr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369F2A1C-1776-9847-AE0A-817957D5F073}"/>
                </a:ext>
              </a:extLst>
            </p:cNvPr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165929C8-AC2B-0342-8084-7E78FB9390AA}"/>
              </a:ext>
            </a:extLst>
          </p:cNvPr>
          <p:cNvGrpSpPr/>
          <p:nvPr/>
        </p:nvGrpSpPr>
        <p:grpSpPr>
          <a:xfrm>
            <a:off x="10169125" y="273892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719C008B-1FCD-EF41-9C37-AE6E0F2C04D7}"/>
                </a:ext>
              </a:extLst>
            </p:cNvPr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217CC494-8E50-1B45-B27D-CFEE8B54D576}"/>
                </a:ext>
              </a:extLst>
            </p:cNvPr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110" name="TextBox 109">
            <a:extLst>
              <a:ext uri="{FF2B5EF4-FFF2-40B4-BE49-F238E27FC236}">
                <a16:creationId xmlns:a16="http://schemas.microsoft.com/office/drawing/2014/main" id="{30789661-2B6D-A34E-AE1B-40819A06DB11}"/>
              </a:ext>
            </a:extLst>
          </p:cNvPr>
          <p:cNvSpPr txBox="1"/>
          <p:nvPr/>
        </p:nvSpPr>
        <p:spPr>
          <a:xfrm>
            <a:off x="1074978" y="2900777"/>
            <a:ext cx="656152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it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11" name="Chevron 110">
            <a:extLst>
              <a:ext uri="{FF2B5EF4-FFF2-40B4-BE49-F238E27FC236}">
                <a16:creationId xmlns:a16="http://schemas.microsoft.com/office/drawing/2014/main" id="{965026B9-24E0-894E-B502-D653762B7A7E}"/>
              </a:ext>
            </a:extLst>
          </p:cNvPr>
          <p:cNvSpPr/>
          <p:nvPr/>
        </p:nvSpPr>
        <p:spPr>
          <a:xfrm>
            <a:off x="364429" y="340085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3AC510ED-AA51-2A43-82EB-EBAADDC63D8F}"/>
              </a:ext>
            </a:extLst>
          </p:cNvPr>
          <p:cNvGrpSpPr/>
          <p:nvPr/>
        </p:nvGrpSpPr>
        <p:grpSpPr>
          <a:xfrm>
            <a:off x="4400173" y="273892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CFEE67C3-DDDA-504F-B068-AD28136CDE9E}"/>
                </a:ext>
              </a:extLst>
            </p:cNvPr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A49FF9A0-B29A-BE42-A2BA-E128BB161836}"/>
                </a:ext>
              </a:extLst>
            </p:cNvPr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88514F3-3DBB-B14D-AE59-CB3CC94D8080}"/>
              </a:ext>
            </a:extLst>
          </p:cNvPr>
          <p:cNvGrpSpPr/>
          <p:nvPr/>
        </p:nvGrpSpPr>
        <p:grpSpPr>
          <a:xfrm>
            <a:off x="8229355" y="273892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B3837A9E-7298-C045-BEB1-450E9E4F7119}"/>
                </a:ext>
              </a:extLst>
            </p:cNvPr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6FFD878-CE8A-4F4F-87F8-F41F66BF7D60}"/>
                </a:ext>
              </a:extLst>
            </p:cNvPr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120" name="Chevron 119">
            <a:extLst>
              <a:ext uri="{FF2B5EF4-FFF2-40B4-BE49-F238E27FC236}">
                <a16:creationId xmlns:a16="http://schemas.microsoft.com/office/drawing/2014/main" id="{49B7A21F-8F70-D84C-89CF-8C4C6C02D4A5}"/>
              </a:ext>
            </a:extLst>
          </p:cNvPr>
          <p:cNvSpPr/>
          <p:nvPr/>
        </p:nvSpPr>
        <p:spPr>
          <a:xfrm>
            <a:off x="2230405" y="340085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2" name="Chevron 121">
            <a:extLst>
              <a:ext uri="{FF2B5EF4-FFF2-40B4-BE49-F238E27FC236}">
                <a16:creationId xmlns:a16="http://schemas.microsoft.com/office/drawing/2014/main" id="{C07938F8-457C-0446-B7C2-3339A9C024A2}"/>
              </a:ext>
            </a:extLst>
          </p:cNvPr>
          <p:cNvSpPr/>
          <p:nvPr/>
        </p:nvSpPr>
        <p:spPr>
          <a:xfrm>
            <a:off x="4133959" y="339187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4" name="Chevron 123">
            <a:extLst>
              <a:ext uri="{FF2B5EF4-FFF2-40B4-BE49-F238E27FC236}">
                <a16:creationId xmlns:a16="http://schemas.microsoft.com/office/drawing/2014/main" id="{701435FB-0F90-7441-96BD-0AAD2ECBE313}"/>
              </a:ext>
            </a:extLst>
          </p:cNvPr>
          <p:cNvSpPr/>
          <p:nvPr/>
        </p:nvSpPr>
        <p:spPr>
          <a:xfrm>
            <a:off x="6037513" y="339187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6" name="Chevron 125">
            <a:extLst>
              <a:ext uri="{FF2B5EF4-FFF2-40B4-BE49-F238E27FC236}">
                <a16:creationId xmlns:a16="http://schemas.microsoft.com/office/drawing/2014/main" id="{780D50D2-A0B2-5A40-8715-69AD77B56367}"/>
              </a:ext>
            </a:extLst>
          </p:cNvPr>
          <p:cNvSpPr/>
          <p:nvPr/>
        </p:nvSpPr>
        <p:spPr>
          <a:xfrm>
            <a:off x="7941067" y="340700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8" name="Chevron 127">
            <a:extLst>
              <a:ext uri="{FF2B5EF4-FFF2-40B4-BE49-F238E27FC236}">
                <a16:creationId xmlns:a16="http://schemas.microsoft.com/office/drawing/2014/main" id="{88A4B163-6779-FC4D-B22F-A9CAE7F07660}"/>
              </a:ext>
            </a:extLst>
          </p:cNvPr>
          <p:cNvSpPr/>
          <p:nvPr/>
        </p:nvSpPr>
        <p:spPr>
          <a:xfrm>
            <a:off x="9882197" y="340700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05846473-BD0F-1D4A-8E4C-3EB542D5D55E}"/>
              </a:ext>
            </a:extLst>
          </p:cNvPr>
          <p:cNvSpPr txBox="1"/>
          <p:nvPr/>
        </p:nvSpPr>
        <p:spPr>
          <a:xfrm>
            <a:off x="2948341" y="290077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it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E46ED31-5174-A54B-B5A0-02275817BA11}"/>
              </a:ext>
            </a:extLst>
          </p:cNvPr>
          <p:cNvSpPr txBox="1"/>
          <p:nvPr/>
        </p:nvSpPr>
        <p:spPr>
          <a:xfrm>
            <a:off x="4828903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it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45669BC-0DDF-1C4A-BEC0-B94835B25A07}"/>
              </a:ext>
            </a:extLst>
          </p:cNvPr>
          <p:cNvSpPr txBox="1"/>
          <p:nvPr/>
        </p:nvSpPr>
        <p:spPr>
          <a:xfrm>
            <a:off x="6743181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it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19B1ABD-72F7-4E4F-A8A4-668B3C686C25}"/>
              </a:ext>
            </a:extLst>
          </p:cNvPr>
          <p:cNvSpPr txBox="1"/>
          <p:nvPr/>
        </p:nvSpPr>
        <p:spPr>
          <a:xfrm>
            <a:off x="8681317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it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0075FDB8-DFF7-574B-BE54-959013CC3A31}"/>
              </a:ext>
            </a:extLst>
          </p:cNvPr>
          <p:cNvSpPr txBox="1"/>
          <p:nvPr/>
        </p:nvSpPr>
        <p:spPr>
          <a:xfrm>
            <a:off x="10622214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it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6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0" name="Rounded Rectangle 139">
            <a:extLst>
              <a:ext uri="{FF2B5EF4-FFF2-40B4-BE49-F238E27FC236}">
                <a16:creationId xmlns:a16="http://schemas.microsoft.com/office/drawing/2014/main" id="{046931E9-097E-4E4A-91DC-E318F0559774}"/>
              </a:ext>
            </a:extLst>
          </p:cNvPr>
          <p:cNvSpPr/>
          <p:nvPr/>
        </p:nvSpPr>
        <p:spPr>
          <a:xfrm>
            <a:off x="4269008" y="894248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FASE 3 </a:t>
            </a:r>
          </a:p>
          <a:p>
            <a:r>
              <a:rPr lang="it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141" name="Rounded Rectangle 140">
            <a:extLst>
              <a:ext uri="{FF2B5EF4-FFF2-40B4-BE49-F238E27FC236}">
                <a16:creationId xmlns:a16="http://schemas.microsoft.com/office/drawing/2014/main" id="{98C4C938-9E5D-1945-9B57-DF452ABE9622}"/>
              </a:ext>
            </a:extLst>
          </p:cNvPr>
          <p:cNvSpPr/>
          <p:nvPr/>
        </p:nvSpPr>
        <p:spPr>
          <a:xfrm>
            <a:off x="8152736" y="895180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TAPPA 5 </a:t>
            </a:r>
          </a:p>
          <a:p>
            <a:r>
              <a:rPr lang="it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142" name="Rounded Rectangle 141">
            <a:extLst>
              <a:ext uri="{FF2B5EF4-FFF2-40B4-BE49-F238E27FC236}">
                <a16:creationId xmlns:a16="http://schemas.microsoft.com/office/drawing/2014/main" id="{E6212F07-F9AD-804C-B185-8E418EA459AA}"/>
              </a:ext>
            </a:extLst>
          </p:cNvPr>
          <p:cNvSpPr/>
          <p:nvPr/>
        </p:nvSpPr>
        <p:spPr>
          <a:xfrm>
            <a:off x="911920" y="4540020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FASE 2 </a:t>
            </a:r>
          </a:p>
          <a:p>
            <a:r>
              <a:rPr lang="it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143" name="Rounded Rectangle 142">
            <a:extLst>
              <a:ext uri="{FF2B5EF4-FFF2-40B4-BE49-F238E27FC236}">
                <a16:creationId xmlns:a16="http://schemas.microsoft.com/office/drawing/2014/main" id="{F0E7C95D-4109-5749-9AA0-8FFFE8088296}"/>
              </a:ext>
            </a:extLst>
          </p:cNvPr>
          <p:cNvSpPr/>
          <p:nvPr/>
        </p:nvSpPr>
        <p:spPr>
          <a:xfrm>
            <a:off x="4800046" y="4516685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TAPPA 4 </a:t>
            </a:r>
          </a:p>
          <a:p>
            <a:r>
              <a:rPr lang="it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144" name="Rounded Rectangle 143">
            <a:extLst>
              <a:ext uri="{FF2B5EF4-FFF2-40B4-BE49-F238E27FC236}">
                <a16:creationId xmlns:a16="http://schemas.microsoft.com/office/drawing/2014/main" id="{E02F8779-F90F-9B44-B7DE-DCFDD335590A}"/>
              </a:ext>
            </a:extLst>
          </p:cNvPr>
          <p:cNvSpPr/>
          <p:nvPr/>
        </p:nvSpPr>
        <p:spPr>
          <a:xfrm>
            <a:off x="8683774" y="4517617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it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TAPPA 6 </a:t>
            </a:r>
          </a:p>
          <a:p>
            <a:r>
              <a:rPr lang="it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145" name="Rounded Rectangle 144">
            <a:extLst>
              <a:ext uri="{FF2B5EF4-FFF2-40B4-BE49-F238E27FC236}">
                <a16:creationId xmlns:a16="http://schemas.microsoft.com/office/drawing/2014/main" id="{E0D9AFC0-488C-F945-A9B6-68A3E24DB87A}"/>
              </a:ext>
            </a:extLst>
          </p:cNvPr>
          <p:cNvSpPr/>
          <p:nvPr/>
        </p:nvSpPr>
        <p:spPr>
          <a:xfrm>
            <a:off x="380882" y="857047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tx1"/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6" name="Rounded Rectangle 145">
            <a:extLst>
              <a:ext uri="{FF2B5EF4-FFF2-40B4-BE49-F238E27FC236}">
                <a16:creationId xmlns:a16="http://schemas.microsoft.com/office/drawing/2014/main" id="{DE638726-9FCE-8340-BE7C-95883F09805A}"/>
              </a:ext>
            </a:extLst>
          </p:cNvPr>
          <p:cNvSpPr/>
          <p:nvPr/>
        </p:nvSpPr>
        <p:spPr>
          <a:xfrm>
            <a:off x="4269008" y="833712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00BD32"/>
              </a:gs>
              <a:gs pos="100000">
                <a:srgbClr val="92D050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7" name="Rounded Rectangle 146">
            <a:extLst>
              <a:ext uri="{FF2B5EF4-FFF2-40B4-BE49-F238E27FC236}">
                <a16:creationId xmlns:a16="http://schemas.microsoft.com/office/drawing/2014/main" id="{F6EDC350-D4BE-1545-B4E1-8183047963F1}"/>
              </a:ext>
            </a:extLst>
          </p:cNvPr>
          <p:cNvSpPr/>
          <p:nvPr/>
        </p:nvSpPr>
        <p:spPr>
          <a:xfrm>
            <a:off x="8152736" y="834644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/>
              </a:gs>
              <a:gs pos="100000">
                <a:srgbClr val="F9C05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8" name="Rounded Rectangle 147">
            <a:extLst>
              <a:ext uri="{FF2B5EF4-FFF2-40B4-BE49-F238E27FC236}">
                <a16:creationId xmlns:a16="http://schemas.microsoft.com/office/drawing/2014/main" id="{CC77C763-8FAE-FD4B-872C-D6DD1E921F13}"/>
              </a:ext>
            </a:extLst>
          </p:cNvPr>
          <p:cNvSpPr/>
          <p:nvPr/>
        </p:nvSpPr>
        <p:spPr>
          <a:xfrm>
            <a:off x="911920" y="6194846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9" name="Rounded Rectangle 148">
            <a:extLst>
              <a:ext uri="{FF2B5EF4-FFF2-40B4-BE49-F238E27FC236}">
                <a16:creationId xmlns:a16="http://schemas.microsoft.com/office/drawing/2014/main" id="{BFAECA51-C6CB-164A-8BAF-D421AD6FDDDA}"/>
              </a:ext>
            </a:extLst>
          </p:cNvPr>
          <p:cNvSpPr/>
          <p:nvPr/>
        </p:nvSpPr>
        <p:spPr>
          <a:xfrm>
            <a:off x="4800046" y="6171511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4">
                  <a:lumMod val="75000"/>
                </a:schemeClr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50" name="Rounded Rectangle 149">
            <a:extLst>
              <a:ext uri="{FF2B5EF4-FFF2-40B4-BE49-F238E27FC236}">
                <a16:creationId xmlns:a16="http://schemas.microsoft.com/office/drawing/2014/main" id="{74F40B74-7D31-DA47-9B92-679B46C249CE}"/>
              </a:ext>
            </a:extLst>
          </p:cNvPr>
          <p:cNvSpPr/>
          <p:nvPr/>
        </p:nvSpPr>
        <p:spPr>
          <a:xfrm>
            <a:off x="8683774" y="6172443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C00000"/>
              </a:gs>
              <a:gs pos="99000">
                <a:srgbClr val="FF0000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Go-To-Market-Slide-Template_PowerPoint" id="{D412E25B-E991-1144-9D1B-8EEC8C806C6F}" vid="{703EA5CA-F221-534B-89B9-457C038925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IC-Go-To-Market-Slide-Template_PowerPoint</Template>
  <TotalTime>3</TotalTime>
  <Words>125</Words>
  <Application>Microsoft Macintosh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cp:lastPrinted>2020-08-31T22:23:58Z</cp:lastPrinted>
  <dcterms:created xsi:type="dcterms:W3CDTF">2021-02-02T18:48:39Z</dcterms:created>
  <dcterms:modified xsi:type="dcterms:W3CDTF">2022-06-06T20:02:32Z</dcterms:modified>
</cp:coreProperties>
</file>