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SINTESI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400" dirty="0">
                <a:latin typeface="Century Gothic" panose="020B0502020202020204" pitchFamily="34" charset="0"/>
              </a:rPr>
              <a:t>IL NOME DELLA TUA AZIENDA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LA TUA</a:t>
            </a:r>
          </a:p>
          <a:p>
            <a:pPr algn="ctr"/>
            <a:r>
              <a:rPr lang="i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5400" dirty="0">
                <a:latin typeface="Century Gothic" panose="020B0502020202020204" pitchFamily="34" charset="0"/>
              </a:rPr>
              <a:t>TITOLO DEL PROGETTO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STAKEHOLDER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PANORAMICA DEL PROGETTO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OBIETTIVI / IPOTESI / MISURAZIONI DEL SUCCESSO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VANTAGGIO COMPETITIVO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FATTORI DI RISCHIO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PIETRE MILIARI DEL PROGETTO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DOCUMENTAZIONE + REPORTING / COSTO DEL PROGETTO + STIMA DELLE RISORSE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CONCLUSIONI E COMMENTI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STAKEHOLDER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SPONSOR DEL PROGETTO Commissioni consegna e campioni del progetto; fornisce visione e direzione; accetta la responsabilità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SPONSOR FINANZIATORE Persona / dipartimento che ottiene il budget richiesto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PROPRIETARIO DEL PROGETTO Conferma la necessità del progetto e convalida gli obiettivi; fornisce specifiche, monitoraggio e consegna complessiva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FACILITATORE DELLA PROPOSTA Supporto per la preparazione della proposta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PARTI INTERESSATE AGGIUNTIVE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STAKEHOLDER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RUOLO DEGLI STAKEHOLDER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PANORAMICA DEL PROGETTO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PANORAMICA DEL PROGETTO</a:t>
            </a:r>
          </a:p>
          <a:p>
            <a:pPr>
              <a:spcAft>
                <a:spcPts val="1200"/>
              </a:spcAft>
            </a:pPr>
            <a:r>
              <a:rPr lang="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Descrizione del paragrafo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Punto elenco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Punto elenco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Punto elenco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OBIETTIVI / IPOTESI / MISURAZIONI DEL SUCCESSO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/ SCOPO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IPOTESI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MISURAZIONI DEL SUCCESSO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VANTAGGIO COMPETITIVO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VANTAGGIO DELLA CONCORRENZA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tre</a:t>
            </a:r>
          </a:p>
          <a:p>
            <a:pPr>
              <a:spcAft>
                <a:spcPts val="1200"/>
              </a:spcAft>
            </a:pPr>
            <a:r>
              <a:rPr lang="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Abbiamo scelto questi attributi determinanti per diversi motivi: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Esempio di attributo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[Se non questo esempio, allora Motivo 1]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[Motivo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FATTORI DI RISCHIO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INDUSTRIA + RISCHI DI MERCATO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RISCHI DI BILANCIO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PIETRA MILIARE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PREVISTA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PREVISTA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PIETRE MILIARI DEL PROGETTO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DOCUMENTAZIONE + REPORTING / COSTO DEL PROGETTO + STIMA DELLE RISORSE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DOCUMENTAZIONE + REPORTISTICA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COSTO DEL PROGETTO + STIMA DELLE RISORSE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CONCLUSTION + COMMENTI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CONCLUSIONE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tre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COMMENTI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tre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4</TotalTime>
  <Words>257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2018-05-08T21:32:06Z</dcterms:created>
  <dcterms:modified xsi:type="dcterms:W3CDTF">2022-06-06T20:02:42Z</dcterms:modified>
</cp:coreProperties>
</file>