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C74A4-CE71-4457-B9DA-2A116819C390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FCD48-8DB7-4C34-A832-5C1C258557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86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7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ANALISI SWOT DIAMANTE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830" y="476655"/>
            <a:ext cx="1789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" b="1" dirty="0">
                <a:latin typeface="Arial" charset="0"/>
                <a:ea typeface="Arial" charset="0"/>
                <a:cs typeface="Arial" charset="0"/>
              </a:rPr>
              <a:t>PUNTI DI FORZA (+)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1830" y="5152417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" b="1" dirty="0">
                <a:latin typeface="Arial" charset="0"/>
                <a:ea typeface="Arial" charset="0"/>
                <a:cs typeface="Arial" charset="0"/>
              </a:rPr>
              <a:t>OPPORTUNITÀ</a:t>
            </a:r>
          </a:p>
          <a:p>
            <a:pPr lvl="0"/>
            <a:r>
              <a:rPr lang="it" b="1" dirty="0">
                <a:latin typeface="Arial" charset="0"/>
                <a:ea typeface="Arial" charset="0"/>
                <a:cs typeface="Arial" charset="0"/>
              </a:rPr>
              <a:t>(+)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95754" y="282102"/>
            <a:ext cx="205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it" b="1">
                <a:latin typeface="Arial" charset="0"/>
                <a:ea typeface="Arial" charset="0"/>
                <a:cs typeface="Arial" charset="0"/>
              </a:rPr>
              <a:t>PUNTI DEBOLI (–)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568025" y="495786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it" b="1" dirty="0">
                <a:latin typeface="Arial" charset="0"/>
                <a:ea typeface="Arial" charset="0"/>
                <a:cs typeface="Arial" charset="0"/>
              </a:rPr>
              <a:t>MINACCE</a:t>
            </a:r>
          </a:p>
          <a:p>
            <a:pPr lvl="0" algn="r"/>
            <a:r>
              <a:rPr lang="it" b="1" dirty="0">
                <a:latin typeface="Arial" charset="0"/>
                <a:ea typeface="Arial" charset="0"/>
                <a:cs typeface="Arial" charset="0"/>
              </a:rPr>
              <a:t>(–)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Round Single Corner Rectangle 1"/>
          <p:cNvSpPr/>
          <p:nvPr/>
        </p:nvSpPr>
        <p:spPr>
          <a:xfrm rot="10800000">
            <a:off x="93785" y="3100376"/>
            <a:ext cx="5985628" cy="2922902"/>
          </a:xfrm>
          <a:custGeom>
            <a:avLst/>
            <a:gdLst>
              <a:gd name="connsiteX0" fmla="*/ 0 w 3267247"/>
              <a:gd name="connsiteY0" fmla="*/ 0 h 466927"/>
              <a:gd name="connsiteX1" fmla="*/ 3033784 w 3267247"/>
              <a:gd name="connsiteY1" fmla="*/ 0 h 466927"/>
              <a:gd name="connsiteX2" fmla="*/ 3267248 w 3267247"/>
              <a:gd name="connsiteY2" fmla="*/ 233464 h 466927"/>
              <a:gd name="connsiteX3" fmla="*/ 3267247 w 3267247"/>
              <a:gd name="connsiteY3" fmla="*/ 466927 h 466927"/>
              <a:gd name="connsiteX4" fmla="*/ 0 w 3267247"/>
              <a:gd name="connsiteY4" fmla="*/ 466927 h 466927"/>
              <a:gd name="connsiteX5" fmla="*/ 0 w 3267247"/>
              <a:gd name="connsiteY5" fmla="*/ 0 h 466927"/>
              <a:gd name="connsiteX0" fmla="*/ 0 w 3560331"/>
              <a:gd name="connsiteY0" fmla="*/ 0 h 466927"/>
              <a:gd name="connsiteX1" fmla="*/ 3033784 w 3560331"/>
              <a:gd name="connsiteY1" fmla="*/ 0 h 466927"/>
              <a:gd name="connsiteX2" fmla="*/ 3267247 w 3560331"/>
              <a:gd name="connsiteY2" fmla="*/ 466927 h 466927"/>
              <a:gd name="connsiteX3" fmla="*/ 0 w 3560331"/>
              <a:gd name="connsiteY3" fmla="*/ 466927 h 466927"/>
              <a:gd name="connsiteX4" fmla="*/ 0 w 3560331"/>
              <a:gd name="connsiteY4" fmla="*/ 0 h 466927"/>
              <a:gd name="connsiteX0" fmla="*/ 0 w 3267247"/>
              <a:gd name="connsiteY0" fmla="*/ 0 h 466927"/>
              <a:gd name="connsiteX1" fmla="*/ 3267247 w 3267247"/>
              <a:gd name="connsiteY1" fmla="*/ 466927 h 466927"/>
              <a:gd name="connsiteX2" fmla="*/ 0 w 3267247"/>
              <a:gd name="connsiteY2" fmla="*/ 466927 h 466927"/>
              <a:gd name="connsiteX3" fmla="*/ 0 w 3267247"/>
              <a:gd name="connsiteY3" fmla="*/ 0 h 466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7247" h="466927">
                <a:moveTo>
                  <a:pt x="0" y="0"/>
                </a:moveTo>
                <a:lnTo>
                  <a:pt x="3267247" y="466927"/>
                </a:lnTo>
                <a:lnTo>
                  <a:pt x="0" y="46692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/>
              </a:gs>
              <a:gs pos="100000">
                <a:schemeClr val="accent5">
                  <a:lumMod val="7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52400" dist="241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Round Single Corner Rectangle 1"/>
          <p:cNvSpPr/>
          <p:nvPr/>
        </p:nvSpPr>
        <p:spPr>
          <a:xfrm flipH="1">
            <a:off x="93784" y="179843"/>
            <a:ext cx="5985628" cy="2922902"/>
          </a:xfrm>
          <a:custGeom>
            <a:avLst/>
            <a:gdLst>
              <a:gd name="connsiteX0" fmla="*/ 0 w 3267247"/>
              <a:gd name="connsiteY0" fmla="*/ 0 h 466927"/>
              <a:gd name="connsiteX1" fmla="*/ 3033784 w 3267247"/>
              <a:gd name="connsiteY1" fmla="*/ 0 h 466927"/>
              <a:gd name="connsiteX2" fmla="*/ 3267248 w 3267247"/>
              <a:gd name="connsiteY2" fmla="*/ 233464 h 466927"/>
              <a:gd name="connsiteX3" fmla="*/ 3267247 w 3267247"/>
              <a:gd name="connsiteY3" fmla="*/ 466927 h 466927"/>
              <a:gd name="connsiteX4" fmla="*/ 0 w 3267247"/>
              <a:gd name="connsiteY4" fmla="*/ 466927 h 466927"/>
              <a:gd name="connsiteX5" fmla="*/ 0 w 3267247"/>
              <a:gd name="connsiteY5" fmla="*/ 0 h 466927"/>
              <a:gd name="connsiteX0" fmla="*/ 0 w 3560331"/>
              <a:gd name="connsiteY0" fmla="*/ 0 h 466927"/>
              <a:gd name="connsiteX1" fmla="*/ 3033784 w 3560331"/>
              <a:gd name="connsiteY1" fmla="*/ 0 h 466927"/>
              <a:gd name="connsiteX2" fmla="*/ 3267247 w 3560331"/>
              <a:gd name="connsiteY2" fmla="*/ 466927 h 466927"/>
              <a:gd name="connsiteX3" fmla="*/ 0 w 3560331"/>
              <a:gd name="connsiteY3" fmla="*/ 466927 h 466927"/>
              <a:gd name="connsiteX4" fmla="*/ 0 w 3560331"/>
              <a:gd name="connsiteY4" fmla="*/ 0 h 466927"/>
              <a:gd name="connsiteX0" fmla="*/ 0 w 3267247"/>
              <a:gd name="connsiteY0" fmla="*/ 0 h 466927"/>
              <a:gd name="connsiteX1" fmla="*/ 3267247 w 3267247"/>
              <a:gd name="connsiteY1" fmla="*/ 466927 h 466927"/>
              <a:gd name="connsiteX2" fmla="*/ 0 w 3267247"/>
              <a:gd name="connsiteY2" fmla="*/ 466927 h 466927"/>
              <a:gd name="connsiteX3" fmla="*/ 0 w 3267247"/>
              <a:gd name="connsiteY3" fmla="*/ 0 h 466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7247" h="466927">
                <a:moveTo>
                  <a:pt x="0" y="0"/>
                </a:moveTo>
                <a:lnTo>
                  <a:pt x="3267247" y="466927"/>
                </a:lnTo>
                <a:lnTo>
                  <a:pt x="0" y="46692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alphaOff val="0"/>
                  <a:satMod val="103000"/>
                  <a:lumMod val="102000"/>
                  <a:tint val="94000"/>
                </a:schemeClr>
              </a:gs>
              <a:gs pos="55000">
                <a:srgbClr val="00B0F0"/>
              </a:gs>
              <a:gs pos="100000">
                <a:schemeClr val="accent5">
                  <a:lumMod val="7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Round Single Corner Rectangle 1"/>
          <p:cNvSpPr/>
          <p:nvPr/>
        </p:nvSpPr>
        <p:spPr>
          <a:xfrm rot="10800000" flipH="1">
            <a:off x="6079412" y="3105055"/>
            <a:ext cx="5985628" cy="2922902"/>
          </a:xfrm>
          <a:custGeom>
            <a:avLst/>
            <a:gdLst>
              <a:gd name="connsiteX0" fmla="*/ 0 w 3267247"/>
              <a:gd name="connsiteY0" fmla="*/ 0 h 466927"/>
              <a:gd name="connsiteX1" fmla="*/ 3033784 w 3267247"/>
              <a:gd name="connsiteY1" fmla="*/ 0 h 466927"/>
              <a:gd name="connsiteX2" fmla="*/ 3267248 w 3267247"/>
              <a:gd name="connsiteY2" fmla="*/ 233464 h 466927"/>
              <a:gd name="connsiteX3" fmla="*/ 3267247 w 3267247"/>
              <a:gd name="connsiteY3" fmla="*/ 466927 h 466927"/>
              <a:gd name="connsiteX4" fmla="*/ 0 w 3267247"/>
              <a:gd name="connsiteY4" fmla="*/ 466927 h 466927"/>
              <a:gd name="connsiteX5" fmla="*/ 0 w 3267247"/>
              <a:gd name="connsiteY5" fmla="*/ 0 h 466927"/>
              <a:gd name="connsiteX0" fmla="*/ 0 w 3560331"/>
              <a:gd name="connsiteY0" fmla="*/ 0 h 466927"/>
              <a:gd name="connsiteX1" fmla="*/ 3033784 w 3560331"/>
              <a:gd name="connsiteY1" fmla="*/ 0 h 466927"/>
              <a:gd name="connsiteX2" fmla="*/ 3267247 w 3560331"/>
              <a:gd name="connsiteY2" fmla="*/ 466927 h 466927"/>
              <a:gd name="connsiteX3" fmla="*/ 0 w 3560331"/>
              <a:gd name="connsiteY3" fmla="*/ 466927 h 466927"/>
              <a:gd name="connsiteX4" fmla="*/ 0 w 3560331"/>
              <a:gd name="connsiteY4" fmla="*/ 0 h 466927"/>
              <a:gd name="connsiteX0" fmla="*/ 0 w 3267247"/>
              <a:gd name="connsiteY0" fmla="*/ 0 h 466927"/>
              <a:gd name="connsiteX1" fmla="*/ 3267247 w 3267247"/>
              <a:gd name="connsiteY1" fmla="*/ 466927 h 466927"/>
              <a:gd name="connsiteX2" fmla="*/ 0 w 3267247"/>
              <a:gd name="connsiteY2" fmla="*/ 466927 h 466927"/>
              <a:gd name="connsiteX3" fmla="*/ 0 w 3267247"/>
              <a:gd name="connsiteY3" fmla="*/ 0 h 466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7247" h="466927">
                <a:moveTo>
                  <a:pt x="0" y="0"/>
                </a:moveTo>
                <a:lnTo>
                  <a:pt x="3267247" y="466927"/>
                </a:lnTo>
                <a:lnTo>
                  <a:pt x="0" y="46692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rgbClr val="FF0000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52400" dist="241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Round Single Corner Rectangle 1"/>
          <p:cNvSpPr/>
          <p:nvPr/>
        </p:nvSpPr>
        <p:spPr>
          <a:xfrm>
            <a:off x="6079412" y="179843"/>
            <a:ext cx="5985628" cy="2928736"/>
          </a:xfrm>
          <a:custGeom>
            <a:avLst/>
            <a:gdLst>
              <a:gd name="connsiteX0" fmla="*/ 0 w 3267247"/>
              <a:gd name="connsiteY0" fmla="*/ 0 h 466927"/>
              <a:gd name="connsiteX1" fmla="*/ 3033784 w 3267247"/>
              <a:gd name="connsiteY1" fmla="*/ 0 h 466927"/>
              <a:gd name="connsiteX2" fmla="*/ 3267248 w 3267247"/>
              <a:gd name="connsiteY2" fmla="*/ 233464 h 466927"/>
              <a:gd name="connsiteX3" fmla="*/ 3267247 w 3267247"/>
              <a:gd name="connsiteY3" fmla="*/ 466927 h 466927"/>
              <a:gd name="connsiteX4" fmla="*/ 0 w 3267247"/>
              <a:gd name="connsiteY4" fmla="*/ 466927 h 466927"/>
              <a:gd name="connsiteX5" fmla="*/ 0 w 3267247"/>
              <a:gd name="connsiteY5" fmla="*/ 0 h 466927"/>
              <a:gd name="connsiteX0" fmla="*/ 0 w 3560331"/>
              <a:gd name="connsiteY0" fmla="*/ 0 h 466927"/>
              <a:gd name="connsiteX1" fmla="*/ 3033784 w 3560331"/>
              <a:gd name="connsiteY1" fmla="*/ 0 h 466927"/>
              <a:gd name="connsiteX2" fmla="*/ 3267247 w 3560331"/>
              <a:gd name="connsiteY2" fmla="*/ 466927 h 466927"/>
              <a:gd name="connsiteX3" fmla="*/ 0 w 3560331"/>
              <a:gd name="connsiteY3" fmla="*/ 466927 h 466927"/>
              <a:gd name="connsiteX4" fmla="*/ 0 w 3560331"/>
              <a:gd name="connsiteY4" fmla="*/ 0 h 466927"/>
              <a:gd name="connsiteX0" fmla="*/ 0 w 3267247"/>
              <a:gd name="connsiteY0" fmla="*/ 0 h 466927"/>
              <a:gd name="connsiteX1" fmla="*/ 3267247 w 3267247"/>
              <a:gd name="connsiteY1" fmla="*/ 466927 h 466927"/>
              <a:gd name="connsiteX2" fmla="*/ 0 w 3267247"/>
              <a:gd name="connsiteY2" fmla="*/ 466927 h 466927"/>
              <a:gd name="connsiteX3" fmla="*/ 0 w 3267247"/>
              <a:gd name="connsiteY3" fmla="*/ 0 h 466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7247" h="466927">
                <a:moveTo>
                  <a:pt x="0" y="0"/>
                </a:moveTo>
                <a:lnTo>
                  <a:pt x="3267247" y="466927"/>
                </a:lnTo>
                <a:lnTo>
                  <a:pt x="0" y="46692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1000">
                <a:srgbClr val="B2AF64"/>
              </a:gs>
              <a:gs pos="0">
                <a:schemeClr val="accent1"/>
              </a:gs>
              <a:gs pos="34000">
                <a:srgbClr val="FFC000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Snip Single Corner Rectangle 31"/>
          <p:cNvSpPr/>
          <p:nvPr/>
        </p:nvSpPr>
        <p:spPr>
          <a:xfrm flipH="1">
            <a:off x="1434830" y="711421"/>
            <a:ext cx="4491933" cy="2253346"/>
          </a:xfrm>
          <a:custGeom>
            <a:avLst/>
            <a:gdLst>
              <a:gd name="connsiteX0" fmla="*/ 0 w 4491933"/>
              <a:gd name="connsiteY0" fmla="*/ 0 h 2253346"/>
              <a:gd name="connsiteX1" fmla="*/ 3365260 w 4491933"/>
              <a:gd name="connsiteY1" fmla="*/ 0 h 2253346"/>
              <a:gd name="connsiteX2" fmla="*/ 4491933 w 4491933"/>
              <a:gd name="connsiteY2" fmla="*/ 1126673 h 2253346"/>
              <a:gd name="connsiteX3" fmla="*/ 4491933 w 4491933"/>
              <a:gd name="connsiteY3" fmla="*/ 2253346 h 2253346"/>
              <a:gd name="connsiteX4" fmla="*/ 0 w 4491933"/>
              <a:gd name="connsiteY4" fmla="*/ 2253346 h 2253346"/>
              <a:gd name="connsiteX5" fmla="*/ 0 w 4491933"/>
              <a:gd name="connsiteY5" fmla="*/ 0 h 2253346"/>
              <a:gd name="connsiteX0" fmla="*/ 0 w 4491933"/>
              <a:gd name="connsiteY0" fmla="*/ 0 h 2253346"/>
              <a:gd name="connsiteX1" fmla="*/ 715845 w 4491933"/>
              <a:gd name="connsiteY1" fmla="*/ 0 h 2253346"/>
              <a:gd name="connsiteX2" fmla="*/ 4491933 w 4491933"/>
              <a:gd name="connsiteY2" fmla="*/ 1126673 h 2253346"/>
              <a:gd name="connsiteX3" fmla="*/ 4491933 w 4491933"/>
              <a:gd name="connsiteY3" fmla="*/ 2253346 h 2253346"/>
              <a:gd name="connsiteX4" fmla="*/ 0 w 4491933"/>
              <a:gd name="connsiteY4" fmla="*/ 2253346 h 2253346"/>
              <a:gd name="connsiteX5" fmla="*/ 0 w 4491933"/>
              <a:gd name="connsiteY5" fmla="*/ 0 h 2253346"/>
              <a:gd name="connsiteX0" fmla="*/ 0 w 4491933"/>
              <a:gd name="connsiteY0" fmla="*/ 0 h 2253346"/>
              <a:gd name="connsiteX1" fmla="*/ 715845 w 4491933"/>
              <a:gd name="connsiteY1" fmla="*/ 0 h 2253346"/>
              <a:gd name="connsiteX2" fmla="*/ 4491933 w 4491933"/>
              <a:gd name="connsiteY2" fmla="*/ 1888673 h 2253346"/>
              <a:gd name="connsiteX3" fmla="*/ 4491933 w 4491933"/>
              <a:gd name="connsiteY3" fmla="*/ 2253346 h 2253346"/>
              <a:gd name="connsiteX4" fmla="*/ 0 w 4491933"/>
              <a:gd name="connsiteY4" fmla="*/ 2253346 h 2253346"/>
              <a:gd name="connsiteX5" fmla="*/ 0 w 4491933"/>
              <a:gd name="connsiteY5" fmla="*/ 0 h 225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91933" h="2253346">
                <a:moveTo>
                  <a:pt x="0" y="0"/>
                </a:moveTo>
                <a:lnTo>
                  <a:pt x="715845" y="0"/>
                </a:lnTo>
                <a:lnTo>
                  <a:pt x="4491933" y="1888673"/>
                </a:lnTo>
                <a:lnTo>
                  <a:pt x="4491933" y="2253346"/>
                </a:lnTo>
                <a:lnTo>
                  <a:pt x="0" y="225334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/>
          <a:lstStyle/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764467" y="3242682"/>
            <a:ext cx="4162296" cy="2031325"/>
          </a:xfrm>
          <a:custGeom>
            <a:avLst/>
            <a:gdLst>
              <a:gd name="connsiteX0" fmla="*/ 0 w 4140241"/>
              <a:gd name="connsiteY0" fmla="*/ 0 h 2678761"/>
              <a:gd name="connsiteX1" fmla="*/ 4140241 w 4140241"/>
              <a:gd name="connsiteY1" fmla="*/ 0 h 2678761"/>
              <a:gd name="connsiteX2" fmla="*/ 4140241 w 4140241"/>
              <a:gd name="connsiteY2" fmla="*/ 2678761 h 2678761"/>
              <a:gd name="connsiteX3" fmla="*/ 0 w 4140241"/>
              <a:gd name="connsiteY3" fmla="*/ 2678761 h 2678761"/>
              <a:gd name="connsiteX4" fmla="*/ 0 w 4140241"/>
              <a:gd name="connsiteY4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11723 w 4151964"/>
              <a:gd name="connsiteY3" fmla="*/ 2678761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3622431 w 4151964"/>
              <a:gd name="connsiteY3" fmla="*/ 2209838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3622431 w 4151964"/>
              <a:gd name="connsiteY3" fmla="*/ 2209838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3622431 w 4151964"/>
              <a:gd name="connsiteY3" fmla="*/ 2209838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22055 w 4162296"/>
              <a:gd name="connsiteY0" fmla="*/ 0 h 2678761"/>
              <a:gd name="connsiteX1" fmla="*/ 4162296 w 4162296"/>
              <a:gd name="connsiteY1" fmla="*/ 0 h 2678761"/>
              <a:gd name="connsiteX2" fmla="*/ 4162296 w 4162296"/>
              <a:gd name="connsiteY2" fmla="*/ 2678761 h 2678761"/>
              <a:gd name="connsiteX3" fmla="*/ 3632763 w 4162296"/>
              <a:gd name="connsiteY3" fmla="*/ 2209838 h 2678761"/>
              <a:gd name="connsiteX4" fmla="*/ 10332 w 4162296"/>
              <a:gd name="connsiteY4" fmla="*/ 332857 h 2678761"/>
              <a:gd name="connsiteX5" fmla="*/ 22055 w 4162296"/>
              <a:gd name="connsiteY5" fmla="*/ 0 h 2678761"/>
              <a:gd name="connsiteX0" fmla="*/ 22055 w 4162296"/>
              <a:gd name="connsiteY0" fmla="*/ 0 h 2233285"/>
              <a:gd name="connsiteX1" fmla="*/ 4162296 w 4162296"/>
              <a:gd name="connsiteY1" fmla="*/ 0 h 2233285"/>
              <a:gd name="connsiteX2" fmla="*/ 4162296 w 4162296"/>
              <a:gd name="connsiteY2" fmla="*/ 2233285 h 2233285"/>
              <a:gd name="connsiteX3" fmla="*/ 3632763 w 4162296"/>
              <a:gd name="connsiteY3" fmla="*/ 2209838 h 2233285"/>
              <a:gd name="connsiteX4" fmla="*/ 10332 w 4162296"/>
              <a:gd name="connsiteY4" fmla="*/ 332857 h 2233285"/>
              <a:gd name="connsiteX5" fmla="*/ 22055 w 4162296"/>
              <a:gd name="connsiteY5" fmla="*/ 0 h 2233285"/>
              <a:gd name="connsiteX0" fmla="*/ 22055 w 4162296"/>
              <a:gd name="connsiteY0" fmla="*/ 0 h 2233866"/>
              <a:gd name="connsiteX1" fmla="*/ 4162296 w 4162296"/>
              <a:gd name="connsiteY1" fmla="*/ 0 h 2233866"/>
              <a:gd name="connsiteX2" fmla="*/ 4162296 w 4162296"/>
              <a:gd name="connsiteY2" fmla="*/ 2233285 h 2233866"/>
              <a:gd name="connsiteX3" fmla="*/ 3632763 w 4162296"/>
              <a:gd name="connsiteY3" fmla="*/ 2209838 h 2233866"/>
              <a:gd name="connsiteX4" fmla="*/ 10332 w 4162296"/>
              <a:gd name="connsiteY4" fmla="*/ 332857 h 2233866"/>
              <a:gd name="connsiteX5" fmla="*/ 22055 w 4162296"/>
              <a:gd name="connsiteY5" fmla="*/ 0 h 223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62296" h="2233866">
                <a:moveTo>
                  <a:pt x="22055" y="0"/>
                </a:moveTo>
                <a:lnTo>
                  <a:pt x="4162296" y="0"/>
                </a:lnTo>
                <a:lnTo>
                  <a:pt x="4162296" y="2233285"/>
                </a:lnTo>
                <a:cubicBezTo>
                  <a:pt x="4149908" y="2241100"/>
                  <a:pt x="3609982" y="2166854"/>
                  <a:pt x="3632763" y="2209838"/>
                </a:cubicBezTo>
                <a:lnTo>
                  <a:pt x="10332" y="332857"/>
                </a:lnTo>
                <a:cubicBezTo>
                  <a:pt x="-17022" y="312889"/>
                  <a:pt x="18147" y="110952"/>
                  <a:pt x="22055" y="0"/>
                </a:cubicBezTo>
                <a:close/>
              </a:path>
            </a:pathLst>
          </a:custGeom>
          <a:noFill/>
        </p:spPr>
        <p:txBody>
          <a:bodyPr wrap="square" rtlCol="0">
            <a:noAutofit/>
          </a:bodyPr>
          <a:lstStyle/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pPr algn="r"/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47038" y="3242682"/>
            <a:ext cx="4162296" cy="2031325"/>
          </a:xfrm>
          <a:custGeom>
            <a:avLst/>
            <a:gdLst>
              <a:gd name="connsiteX0" fmla="*/ 0 w 4140241"/>
              <a:gd name="connsiteY0" fmla="*/ 0 h 2678761"/>
              <a:gd name="connsiteX1" fmla="*/ 4140241 w 4140241"/>
              <a:gd name="connsiteY1" fmla="*/ 0 h 2678761"/>
              <a:gd name="connsiteX2" fmla="*/ 4140241 w 4140241"/>
              <a:gd name="connsiteY2" fmla="*/ 2678761 h 2678761"/>
              <a:gd name="connsiteX3" fmla="*/ 0 w 4140241"/>
              <a:gd name="connsiteY3" fmla="*/ 2678761 h 2678761"/>
              <a:gd name="connsiteX4" fmla="*/ 0 w 4140241"/>
              <a:gd name="connsiteY4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11723 w 4151964"/>
              <a:gd name="connsiteY3" fmla="*/ 2678761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3622431 w 4151964"/>
              <a:gd name="connsiteY3" fmla="*/ 2209838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3622431 w 4151964"/>
              <a:gd name="connsiteY3" fmla="*/ 2209838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3622431 w 4151964"/>
              <a:gd name="connsiteY3" fmla="*/ 2209838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22055 w 4162296"/>
              <a:gd name="connsiteY0" fmla="*/ 0 h 2678761"/>
              <a:gd name="connsiteX1" fmla="*/ 4162296 w 4162296"/>
              <a:gd name="connsiteY1" fmla="*/ 0 h 2678761"/>
              <a:gd name="connsiteX2" fmla="*/ 4162296 w 4162296"/>
              <a:gd name="connsiteY2" fmla="*/ 2678761 h 2678761"/>
              <a:gd name="connsiteX3" fmla="*/ 3632763 w 4162296"/>
              <a:gd name="connsiteY3" fmla="*/ 2209838 h 2678761"/>
              <a:gd name="connsiteX4" fmla="*/ 10332 w 4162296"/>
              <a:gd name="connsiteY4" fmla="*/ 332857 h 2678761"/>
              <a:gd name="connsiteX5" fmla="*/ 22055 w 4162296"/>
              <a:gd name="connsiteY5" fmla="*/ 0 h 2678761"/>
              <a:gd name="connsiteX0" fmla="*/ 22055 w 4162296"/>
              <a:gd name="connsiteY0" fmla="*/ 0 h 2233285"/>
              <a:gd name="connsiteX1" fmla="*/ 4162296 w 4162296"/>
              <a:gd name="connsiteY1" fmla="*/ 0 h 2233285"/>
              <a:gd name="connsiteX2" fmla="*/ 4162296 w 4162296"/>
              <a:gd name="connsiteY2" fmla="*/ 2233285 h 2233285"/>
              <a:gd name="connsiteX3" fmla="*/ 3632763 w 4162296"/>
              <a:gd name="connsiteY3" fmla="*/ 2209838 h 2233285"/>
              <a:gd name="connsiteX4" fmla="*/ 10332 w 4162296"/>
              <a:gd name="connsiteY4" fmla="*/ 332857 h 2233285"/>
              <a:gd name="connsiteX5" fmla="*/ 22055 w 4162296"/>
              <a:gd name="connsiteY5" fmla="*/ 0 h 2233285"/>
              <a:gd name="connsiteX0" fmla="*/ 22055 w 4162296"/>
              <a:gd name="connsiteY0" fmla="*/ 0 h 2233866"/>
              <a:gd name="connsiteX1" fmla="*/ 4162296 w 4162296"/>
              <a:gd name="connsiteY1" fmla="*/ 0 h 2233866"/>
              <a:gd name="connsiteX2" fmla="*/ 4162296 w 4162296"/>
              <a:gd name="connsiteY2" fmla="*/ 2233285 h 2233866"/>
              <a:gd name="connsiteX3" fmla="*/ 3632763 w 4162296"/>
              <a:gd name="connsiteY3" fmla="*/ 2209838 h 2233866"/>
              <a:gd name="connsiteX4" fmla="*/ 10332 w 4162296"/>
              <a:gd name="connsiteY4" fmla="*/ 332857 h 2233866"/>
              <a:gd name="connsiteX5" fmla="*/ 22055 w 4162296"/>
              <a:gd name="connsiteY5" fmla="*/ 0 h 223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62296" h="2233866">
                <a:moveTo>
                  <a:pt x="22055" y="0"/>
                </a:moveTo>
                <a:lnTo>
                  <a:pt x="4162296" y="0"/>
                </a:lnTo>
                <a:lnTo>
                  <a:pt x="4162296" y="2233285"/>
                </a:lnTo>
                <a:cubicBezTo>
                  <a:pt x="4149908" y="2241100"/>
                  <a:pt x="3609982" y="2166854"/>
                  <a:pt x="3632763" y="2209838"/>
                </a:cubicBezTo>
                <a:lnTo>
                  <a:pt x="10332" y="332857"/>
                </a:lnTo>
                <a:cubicBezTo>
                  <a:pt x="-17022" y="312889"/>
                  <a:pt x="18147" y="110952"/>
                  <a:pt x="22055" y="0"/>
                </a:cubicBezTo>
                <a:close/>
              </a:path>
            </a:pathLst>
          </a:custGeom>
          <a:noFill/>
        </p:spPr>
        <p:txBody>
          <a:bodyPr wrap="square" rtlCol="0">
            <a:noAutofit/>
          </a:bodyPr>
          <a:lstStyle/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6000" y="711421"/>
            <a:ext cx="4162296" cy="2031325"/>
          </a:xfrm>
          <a:custGeom>
            <a:avLst/>
            <a:gdLst>
              <a:gd name="connsiteX0" fmla="*/ 0 w 4140241"/>
              <a:gd name="connsiteY0" fmla="*/ 0 h 2678761"/>
              <a:gd name="connsiteX1" fmla="*/ 4140241 w 4140241"/>
              <a:gd name="connsiteY1" fmla="*/ 0 h 2678761"/>
              <a:gd name="connsiteX2" fmla="*/ 4140241 w 4140241"/>
              <a:gd name="connsiteY2" fmla="*/ 2678761 h 2678761"/>
              <a:gd name="connsiteX3" fmla="*/ 0 w 4140241"/>
              <a:gd name="connsiteY3" fmla="*/ 2678761 h 2678761"/>
              <a:gd name="connsiteX4" fmla="*/ 0 w 4140241"/>
              <a:gd name="connsiteY4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11723 w 4151964"/>
              <a:gd name="connsiteY3" fmla="*/ 2678761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3622431 w 4151964"/>
              <a:gd name="connsiteY3" fmla="*/ 2209838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3622431 w 4151964"/>
              <a:gd name="connsiteY3" fmla="*/ 2209838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11723 w 4151964"/>
              <a:gd name="connsiteY0" fmla="*/ 0 h 2678761"/>
              <a:gd name="connsiteX1" fmla="*/ 4151964 w 4151964"/>
              <a:gd name="connsiteY1" fmla="*/ 0 h 2678761"/>
              <a:gd name="connsiteX2" fmla="*/ 4151964 w 4151964"/>
              <a:gd name="connsiteY2" fmla="*/ 2678761 h 2678761"/>
              <a:gd name="connsiteX3" fmla="*/ 3622431 w 4151964"/>
              <a:gd name="connsiteY3" fmla="*/ 2209838 h 2678761"/>
              <a:gd name="connsiteX4" fmla="*/ 0 w 4151964"/>
              <a:gd name="connsiteY4" fmla="*/ 332857 h 2678761"/>
              <a:gd name="connsiteX5" fmla="*/ 11723 w 4151964"/>
              <a:gd name="connsiteY5" fmla="*/ 0 h 2678761"/>
              <a:gd name="connsiteX0" fmla="*/ 22055 w 4162296"/>
              <a:gd name="connsiteY0" fmla="*/ 0 h 2678761"/>
              <a:gd name="connsiteX1" fmla="*/ 4162296 w 4162296"/>
              <a:gd name="connsiteY1" fmla="*/ 0 h 2678761"/>
              <a:gd name="connsiteX2" fmla="*/ 4162296 w 4162296"/>
              <a:gd name="connsiteY2" fmla="*/ 2678761 h 2678761"/>
              <a:gd name="connsiteX3" fmla="*/ 3632763 w 4162296"/>
              <a:gd name="connsiteY3" fmla="*/ 2209838 h 2678761"/>
              <a:gd name="connsiteX4" fmla="*/ 10332 w 4162296"/>
              <a:gd name="connsiteY4" fmla="*/ 332857 h 2678761"/>
              <a:gd name="connsiteX5" fmla="*/ 22055 w 4162296"/>
              <a:gd name="connsiteY5" fmla="*/ 0 h 2678761"/>
              <a:gd name="connsiteX0" fmla="*/ 22055 w 4162296"/>
              <a:gd name="connsiteY0" fmla="*/ 0 h 2233285"/>
              <a:gd name="connsiteX1" fmla="*/ 4162296 w 4162296"/>
              <a:gd name="connsiteY1" fmla="*/ 0 h 2233285"/>
              <a:gd name="connsiteX2" fmla="*/ 4162296 w 4162296"/>
              <a:gd name="connsiteY2" fmla="*/ 2233285 h 2233285"/>
              <a:gd name="connsiteX3" fmla="*/ 3632763 w 4162296"/>
              <a:gd name="connsiteY3" fmla="*/ 2209838 h 2233285"/>
              <a:gd name="connsiteX4" fmla="*/ 10332 w 4162296"/>
              <a:gd name="connsiteY4" fmla="*/ 332857 h 2233285"/>
              <a:gd name="connsiteX5" fmla="*/ 22055 w 4162296"/>
              <a:gd name="connsiteY5" fmla="*/ 0 h 2233285"/>
              <a:gd name="connsiteX0" fmla="*/ 22055 w 4162296"/>
              <a:gd name="connsiteY0" fmla="*/ 0 h 2233866"/>
              <a:gd name="connsiteX1" fmla="*/ 4162296 w 4162296"/>
              <a:gd name="connsiteY1" fmla="*/ 0 h 2233866"/>
              <a:gd name="connsiteX2" fmla="*/ 4162296 w 4162296"/>
              <a:gd name="connsiteY2" fmla="*/ 2233285 h 2233866"/>
              <a:gd name="connsiteX3" fmla="*/ 3632763 w 4162296"/>
              <a:gd name="connsiteY3" fmla="*/ 2209838 h 2233866"/>
              <a:gd name="connsiteX4" fmla="*/ 10332 w 4162296"/>
              <a:gd name="connsiteY4" fmla="*/ 332857 h 2233866"/>
              <a:gd name="connsiteX5" fmla="*/ 22055 w 4162296"/>
              <a:gd name="connsiteY5" fmla="*/ 0 h 223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62296" h="2233866">
                <a:moveTo>
                  <a:pt x="22055" y="0"/>
                </a:moveTo>
                <a:lnTo>
                  <a:pt x="4162296" y="0"/>
                </a:lnTo>
                <a:lnTo>
                  <a:pt x="4162296" y="2233285"/>
                </a:lnTo>
                <a:cubicBezTo>
                  <a:pt x="4149908" y="2241100"/>
                  <a:pt x="3609982" y="2166854"/>
                  <a:pt x="3632763" y="2209838"/>
                </a:cubicBezTo>
                <a:lnTo>
                  <a:pt x="10332" y="332857"/>
                </a:lnTo>
                <a:cubicBezTo>
                  <a:pt x="-17022" y="312889"/>
                  <a:pt x="18147" y="110952"/>
                  <a:pt x="22055" y="0"/>
                </a:cubicBezTo>
                <a:close/>
              </a:path>
            </a:pathLst>
          </a:custGeom>
          <a:noFill/>
        </p:spPr>
        <p:txBody>
          <a:bodyPr wrap="square" rtlCol="0">
            <a:noAutofit/>
          </a:bodyPr>
          <a:lstStyle/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  <a:p>
            <a:r>
              <a:rPr lang="it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• testo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809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Diamond_SWOT_Analysis_PPT" id="{E24D2825-D47A-D14C-92AD-13054A474AFC}" vid="{164E3128-56F3-494A-A02C-5668597FCD2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Temp_Diamond_SWOT_Analysis_PPT</Template>
  <TotalTime>7</TotalTime>
  <Words>166</Words>
  <Application>Microsoft Macintosh PowerPoint</Application>
  <PresentationFormat>Widescreen</PresentationFormat>
  <Paragraphs>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2020-06-15T16:34:08Z</dcterms:created>
  <dcterms:modified xsi:type="dcterms:W3CDTF">2022-06-06T20:02:47Z</dcterms:modified>
</cp:coreProperties>
</file>