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DEL TOTALE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SEGMENTO 1</c:v>
                </c:pt>
                <c:pt idx="1">
                  <c:v>SEGMENTO 2</c:v>
                </c:pt>
                <c:pt idx="2">
                  <c:v>SEGMENTO 3</c:v>
                </c:pt>
                <c:pt idx="3">
                  <c:v>SEGMENTO 4</c:v>
                </c:pt>
                <c:pt idx="4">
                  <c:v>SEGMENTO 5</c:v>
                </c:pt>
                <c:pt idx="5">
                  <c:v>SEGMENTO 6</c:v>
                </c:pt>
                <c:pt idx="6">
                  <c:v>SEGMENTO 7</c:v>
                </c:pt>
                <c:pt idx="7">
                  <c:v>SEGMENTO 8</c:v>
                </c:pt>
                <c:pt idx="8">
                  <c:v>SEGMENTO 9</c:v>
                </c:pt>
                <c:pt idx="9">
                  <c:v>SEGMENTO 10</c:v>
                </c:pt>
                <c:pt idx="10">
                  <c:v>SEGMENTO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COMPETITIVA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400" dirty="0">
                <a:latin typeface="Century Gothic" panose="020B0502020202020204" pitchFamily="34" charset="0"/>
              </a:rPr>
              <a:t>IL NOME DELLA TUA AZIENDA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TUA</a:t>
            </a:r>
          </a:p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SEGMENTAZIONE DELLA CONCORRENZA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GRAFICO DELLA SEGMENTAZIONE DELLA CONCORRENZA</a:t>
            </a:r>
          </a:p>
          <a:p>
            <a:pPr>
              <a:spcAft>
                <a:spcPts val="1200"/>
              </a:spcAft>
            </a:pPr>
            <a:r>
              <a:rPr lang="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[Usa Smartsheet Segmentation Graph Template per costruire il grafico per la presentazione.]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PUNTI DI PARITÀ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PUNTI DI DIFFERENZA</a:t>
                      </a:r>
                    </a:p>
                    <a:p>
                      <a:pPr algn="ctr" fontAlgn="ctr"/>
                      <a:r>
                        <a:rPr lang="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PUNTI DI PARITÀ</a:t>
                      </a:r>
                    </a:p>
                    <a:p>
                      <a:pPr algn="ctr" fontAlgn="ctr"/>
                      <a:r>
                        <a:rPr lang="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PUNTI DI IRRILEVANZA</a:t>
                      </a:r>
                    </a:p>
                    <a:p>
                      <a:pPr algn="ctr" fontAlgn="ctr"/>
                      <a:r>
                        <a:rPr lang="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CONSIGLI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RACCOMANDAZIONE NOME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RACCOMANDAZIONE NOME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RACCOMANDAZIONE NOME TRE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competitiva | PANORAMICA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OBIETTIVI</a:t>
            </a:r>
          </a:p>
          <a:p>
            <a:r>
              <a:rPr lang="i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[Descrivi perché un'analisi è importante e cosa speri di trovare attraverso di essa.]</a:t>
            </a:r>
          </a:p>
          <a:p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DOMANDE DI ANALISI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Quali prodotti offrono i concorrenti?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I concorrenti stanno facendo soldi?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 TUA AZIENDA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PROFILO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PANORAMICA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VANTAGGIO COMPETITIVOQual valore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offrite ai clienti?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PROFILO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MERCATO DI RIFERIMENTO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STRATEGIE DI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 TUA AZIENDA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PROFILO PRODOTTO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PRODOTTI &amp; SERVIZI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PREZZI E COSTI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CANALI DI DISTRIBUZIONE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ANALISI SWOT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PUNTI DI FORZA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DEBOLEZZE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MINACCE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" sz="2400" b="1" dirty="0">
                <a:latin typeface="Century Gothic" panose="020B0502020202020204" pitchFamily="34" charset="0"/>
              </a:rPr>
              <a:t>Descrivere le origini utilizzate per l'analisi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Rapporti e tendenze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I social media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Consapevolezza dei consumatori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????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Includi screenshot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INFLUENZE PAESAGGISTICHE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Usa le cinque forze di Porter per descrivere il paesaggio: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Rivalità tra concorrenti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Minaccia di nuovi operatori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Potere contrattuale degli acquirenti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Potere contrattuale dei fornitori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Minaccia di prodotti o servizi sostitutivi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RIVALITÀ CONCORRENTE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MINACCIA </a:t>
              </a:r>
            </a:p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DI INGRESSO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MINACCIA </a:t>
              </a:r>
            </a:p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DI SOSTITUTI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POTERE CONTRATTUALE </a:t>
              </a:r>
            </a:p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DI ACQUIRENTI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POTERE CONTRATTUALE </a:t>
              </a:r>
            </a:p>
            <a:p>
              <a:pPr algn="ctr"/>
              <a:r>
                <a:rPr lang="i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DEI FORNITORI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PAESAGGIO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MINACCIA DI INGRESSO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MINACCIA DI SOSTITUTI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POTERE CONTRATTUALE DEGLI ACQUIRENTI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POTERE CONTRATTUALE DEI FORNITORI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RIVALITÀ CONCORRENTE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SEGMENTAZIONE DELLA CONCORRENZA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SEGMENTAZIONE DELLA CONCORRENZA</a:t>
            </a:r>
          </a:p>
          <a:p>
            <a:pPr>
              <a:spcAft>
                <a:spcPts val="1200"/>
              </a:spcAft>
            </a:pPr>
            <a:r>
              <a:rPr lang="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Utilizzando i concorrenti identificati nell'analisi, segmenteremo il panorama competitivo in termini di attributi [numero]: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tre</a:t>
            </a:r>
          </a:p>
          <a:p>
            <a:pPr>
              <a:spcAft>
                <a:spcPts val="1200"/>
              </a:spcAft>
            </a:pPr>
            <a:r>
              <a:rPr lang="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Abbiamo scelto questi attributi determinanti per diversi motivi: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Esempio di attributo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[Se non questo esempio, allora Motivo 1]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[Motivo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7015</TotalTime>
  <Words>440</Words>
  <Application>Microsoft Macintosh PowerPoint</Application>
  <PresentationFormat>Widescreen</PresentationFormat>
  <Paragraphs>207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Erica Waite</dc:creator>
  <cp:lastModifiedBy>Jason Flores</cp:lastModifiedBy>
  <cp:revision>16</cp:revision>
  <dcterms:created xsi:type="dcterms:W3CDTF">2018-04-05T17:48:59Z</dcterms:created>
  <dcterms:modified xsi:type="dcterms:W3CDTF">2022-06-06T20:03:06Z</dcterms:modified>
</cp:coreProperties>
</file>