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95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7820"/>
    <a:srgbClr val="4DAC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4674"/>
  </p:normalViewPr>
  <p:slideViewPr>
    <p:cSldViewPr snapToGrid="0" snapToObjects="1">
      <p:cViewPr varScale="1">
        <p:scale>
          <a:sx n="128" d="100"/>
          <a:sy n="128" d="100"/>
        </p:scale>
        <p:origin x="3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61DDD7-22FA-4EE3-805A-305BE3D993E2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56E2E-6539-47D0-923B-CB2F0B86A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363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1C10-233D-DA48-A5CB-9365BBABB6B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678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6/6/22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6/6/22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6/6/22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6/6/22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6/6/22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6/6/22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6/6/22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6/6/22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6/6/22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6/6/22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6/6/22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chemeClr val="accent1">
                <a:lumMod val="0"/>
                <a:lumOff val="100000"/>
              </a:schemeClr>
            </a:gs>
            <a:gs pos="77008">
              <a:schemeClr val="accent1">
                <a:lumMod val="20000"/>
                <a:lumOff val="80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6/6/22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21358"/>
            <a:ext cx="5943600" cy="5943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337064"/>
            <a:ext cx="12192000" cy="52093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riangle 5"/>
          <p:cNvSpPr/>
          <p:nvPr/>
        </p:nvSpPr>
        <p:spPr>
          <a:xfrm rot="10800000">
            <a:off x="11066584" y="6337064"/>
            <a:ext cx="445477" cy="151809"/>
          </a:xfrm>
          <a:prstGeom prst="triangle">
            <a:avLst>
              <a:gd name="adj" fmla="val 477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63533" y="6477000"/>
            <a:ext cx="6201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ANALISI SWOT FOGLIE COLORATE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41077" y="4420470"/>
            <a:ext cx="26963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" sz="2400" b="1" cap="none" spc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Arial" charset="0"/>
                <a:ea typeface="Arial" charset="0"/>
                <a:cs typeface="Arial" charset="0"/>
              </a:rPr>
              <a:t>OPPORTUNITÀ</a:t>
            </a:r>
          </a:p>
          <a:p>
            <a:pPr algn="ctr"/>
            <a:r>
              <a:rPr lang="it" sz="2400" b="1" cap="none" spc="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Arial" charset="0"/>
                <a:ea typeface="Arial" charset="0"/>
                <a:cs typeface="Arial" charset="0"/>
              </a:rPr>
              <a:t>(+)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260124" y="4420470"/>
            <a:ext cx="259666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" sz="2400" b="1" cap="none" spc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Arial" charset="0"/>
                <a:ea typeface="Arial" charset="0"/>
                <a:cs typeface="Arial" charset="0"/>
              </a:rPr>
              <a:t>MINACCE</a:t>
            </a:r>
          </a:p>
          <a:p>
            <a:pPr algn="ctr"/>
            <a:r>
              <a:rPr lang="it" sz="2400" b="1" cap="none" spc="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Arial" charset="0"/>
                <a:ea typeface="Arial" charset="0"/>
                <a:cs typeface="Arial" charset="0"/>
              </a:rPr>
              <a:t>(–)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718431" y="4224137"/>
            <a:ext cx="1981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" sz="110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• </a:t>
            </a:r>
          </a:p>
          <a:p>
            <a:r>
              <a:rPr lang="it" sz="110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•</a:t>
            </a:r>
          </a:p>
          <a:p>
            <a:r>
              <a:rPr lang="it" sz="110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•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341077" y="1284899"/>
            <a:ext cx="26963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" sz="2400" b="1" cap="none" spc="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Arial" charset="0"/>
                <a:ea typeface="Arial" charset="0"/>
                <a:cs typeface="Arial" charset="0"/>
              </a:rPr>
              <a:t>PUNTI DI FORZA</a:t>
            </a:r>
          </a:p>
          <a:p>
            <a:pPr algn="ctr"/>
            <a:r>
              <a:rPr lang="it" sz="2400" b="1" cap="none" spc="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Arial" charset="0"/>
                <a:ea typeface="Arial" charset="0"/>
                <a:cs typeface="Arial" charset="0"/>
              </a:rPr>
              <a:t>(+)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254262" y="1273231"/>
            <a:ext cx="259666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" sz="2400" b="1" cap="none" spc="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Arial" charset="0"/>
                <a:ea typeface="Arial" charset="0"/>
                <a:cs typeface="Arial" charset="0"/>
              </a:rPr>
              <a:t>DEBOLEZZE</a:t>
            </a:r>
          </a:p>
          <a:p>
            <a:pPr algn="ctr"/>
            <a:r>
              <a:rPr lang="it" sz="2400" b="1" cap="none" spc="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Arial" charset="0"/>
                <a:ea typeface="Arial" charset="0"/>
                <a:cs typeface="Arial" charset="0"/>
              </a:rPr>
              <a:t>(–)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530861" y="1079137"/>
            <a:ext cx="1981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" sz="110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• </a:t>
            </a:r>
          </a:p>
          <a:p>
            <a:r>
              <a:rPr lang="it" sz="110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•</a:t>
            </a:r>
          </a:p>
          <a:p>
            <a:r>
              <a:rPr lang="it" sz="110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•</a:t>
            </a:r>
          </a:p>
        </p:txBody>
      </p:sp>
      <p:sp>
        <p:nvSpPr>
          <p:cNvPr id="32" name="Rectangle 31"/>
          <p:cNvSpPr/>
          <p:nvPr/>
        </p:nvSpPr>
        <p:spPr>
          <a:xfrm rot="16200000">
            <a:off x="-1106274" y="1496907"/>
            <a:ext cx="292043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" b="1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FATTORI INTERNI</a:t>
            </a:r>
          </a:p>
        </p:txBody>
      </p:sp>
      <p:sp>
        <p:nvSpPr>
          <p:cNvPr id="33" name="Rectangle 32"/>
          <p:cNvSpPr/>
          <p:nvPr/>
        </p:nvSpPr>
        <p:spPr>
          <a:xfrm rot="16200000">
            <a:off x="-1157642" y="4468707"/>
            <a:ext cx="302317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" b="1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FATTORI ESTERNI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7885" y="4224137"/>
            <a:ext cx="22053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" sz="110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• </a:t>
            </a:r>
          </a:p>
          <a:p>
            <a:r>
              <a:rPr lang="it" sz="110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•</a:t>
            </a:r>
          </a:p>
          <a:p>
            <a:r>
              <a:rPr lang="it" sz="110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•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7885" y="1079137"/>
            <a:ext cx="22053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" sz="110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• </a:t>
            </a:r>
          </a:p>
          <a:p>
            <a:r>
              <a:rPr lang="it" sz="110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•</a:t>
            </a:r>
          </a:p>
          <a:p>
            <a:r>
              <a:rPr lang="it" sz="110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•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337647" y="2455945"/>
            <a:ext cx="605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" sz="4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207370" y="2455944"/>
            <a:ext cx="605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" sz="4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337647" y="3312180"/>
            <a:ext cx="605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" sz="4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207370" y="3312179"/>
            <a:ext cx="605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" sz="4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876644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/>
        </p:nvGraphicFramePr>
        <p:xfrm>
          <a:off x="787790" y="1050352"/>
          <a:ext cx="10227213" cy="22836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2836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" sz="16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DISCONOSCIMENTO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" sz="14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Tutti gli articoli, i modelli o le informazioni fornite da Smartsheet sul sito Web sono solo di riferimento. Mentre ci sforziamo di mantenere le informazioni aggiornate e corrette, non rilasciamo dichiarazioni o garanzie di alcun tipo, esplicite o implicite, circa la completezza, l'accuratezza, l'affidabilità, l'idoneità o la disponibilità in relazione al sito Web o alle informazioni, agli articoli, ai modelli o alla grafica correlata contenuti nel sito Web. Qualsiasi affidamento che fai su tali informazioni è quindi strettamente a tuo rischio.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28095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_ColorfulLeaves_SWOT_Analysis_PPT" id="{B2370277-F1AE-564B-A8EB-D4180D25AE17}" vid="{DAA03991-120A-254D-9570-25242AABF3A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Temp_ColorfulLeaves_SWOT_Analysis_PPT</Template>
  <TotalTime>6</TotalTime>
  <Words>130</Words>
  <Application>Microsoft Macintosh PowerPoint</Application>
  <PresentationFormat>Widescreen</PresentationFormat>
  <Paragraphs>31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Alexandra Ragazhinskaya</dc:creator>
  <cp:lastModifiedBy>Jason Flores</cp:lastModifiedBy>
  <cp:revision>2</cp:revision>
  <dcterms:created xsi:type="dcterms:W3CDTF">2020-06-13T00:49:55Z</dcterms:created>
  <dcterms:modified xsi:type="dcterms:W3CDTF">2022-06-06T20:03:10Z</dcterms:modified>
</cp:coreProperties>
</file>