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12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400" dirty="0">
                <a:latin typeface="Arial Narrow" charset="0"/>
                <a:ea typeface="Arial Narrow" charset="0"/>
                <a:cs typeface="Arial Narrow" charset="0"/>
              </a:rPr>
              <a:t>Compito 1: 00/00 • 0 GIORNI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400" dirty="0">
                <a:latin typeface="Arial Narrow" charset="0"/>
                <a:ea typeface="Arial Narrow" charset="0"/>
                <a:cs typeface="Arial Narrow" charset="0"/>
              </a:rPr>
              <a:t>Compito 2: 00/00 • 0 GIORNI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400" dirty="0">
                <a:latin typeface="Arial Narrow" charset="0"/>
                <a:ea typeface="Arial Narrow" charset="0"/>
                <a:cs typeface="Arial Narrow" charset="0"/>
              </a:rPr>
              <a:t>Task 3: 00/00 • 0 GIORNI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400" dirty="0">
                <a:latin typeface="Arial Narrow" charset="0"/>
                <a:ea typeface="Arial Narrow" charset="0"/>
                <a:cs typeface="Arial Narrow" charset="0"/>
              </a:rPr>
              <a:t>Attività 4: 00/00 • 0 GIORNI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400" dirty="0">
                <a:latin typeface="Arial Narrow" charset="0"/>
                <a:ea typeface="Arial Narrow" charset="0"/>
                <a:cs typeface="Arial Narrow" charset="0"/>
              </a:rPr>
              <a:t>Attività 5: 00/00 • 0 GIORNI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400" dirty="0">
                <a:latin typeface="Arial Narrow" charset="0"/>
                <a:ea typeface="Arial Narrow" charset="0"/>
                <a:cs typeface="Arial Narrow" charset="0"/>
              </a:rPr>
              <a:t>Attività 6: 00/00 • 0 GIORNI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CRONOLOGIA DELLA PIANIFICAZIONE DEGLI EVENTI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OGGI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PIETRA MILIARE 1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/ Descrizione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PIETRA MILIARE 2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/ Descrizione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PIETRA MILIARE 3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/ Descrizione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PIETRA MILIARE 4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/ Descrizione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PIETRA MILIARE 5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/ Descrizione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4</TotalTime>
  <Words>103</Words>
  <Application>Microsoft Macintosh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2020-12-21T23:57:13Z</dcterms:created>
  <dcterms:modified xsi:type="dcterms:W3CDTF">2022-06-06T20:03:24Z</dcterms:modified>
</cp:coreProperties>
</file>