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D02"/>
    <a:srgbClr val="D57820"/>
    <a:srgbClr val="55AFA1"/>
    <a:srgbClr val="82BB49"/>
    <a:srgbClr val="1C92B6"/>
    <a:srgbClr val="2465A0"/>
    <a:srgbClr val="2A6EAD"/>
    <a:srgbClr val="F0A622"/>
    <a:srgbClr val="5E913E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341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Straight Connector 105"/>
          <p:cNvCxnSpPr/>
          <p:nvPr/>
        </p:nvCxnSpPr>
        <p:spPr>
          <a:xfrm>
            <a:off x="1542047" y="790466"/>
            <a:ext cx="0" cy="381247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231147" y="3942251"/>
            <a:ext cx="0" cy="78682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04547" y="4729074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4522839" y="5291265"/>
            <a:ext cx="17817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331481" y="4306583"/>
            <a:ext cx="0" cy="64258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22839" y="5291265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8570452" y="4949166"/>
            <a:ext cx="761029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570452" y="494916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319139" y="4724534"/>
            <a:ext cx="29120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19139" y="472453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357239" y="790466"/>
            <a:ext cx="11848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57239" y="61499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15831" y="609522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379499" y="596744"/>
            <a:ext cx="143340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379499" y="42127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TITOLO DELLA TIMELINE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85187" y="5452397"/>
            <a:ext cx="357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600" dirty="0">
                <a:latin typeface="Century Gothic" charset="0"/>
                <a:ea typeface="Century Gothic" charset="0"/>
                <a:cs typeface="Century Gothic" charset="0"/>
              </a:rPr>
              <a:t>| 2017 Entrate, pietre miliari, ecc.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432800" y="5110298"/>
            <a:ext cx="35777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600" dirty="0">
                <a:latin typeface="Century Gothic" charset="0"/>
                <a:ea typeface="Century Gothic" charset="0"/>
                <a:cs typeface="Century Gothic" charset="0"/>
              </a:rPr>
              <a:t>| 2022  </a:t>
            </a:r>
            <a:r>
              <a:rPr lang="it" sz="1700" dirty="0">
                <a:latin typeface="Century Gothic" charset="0"/>
                <a:ea typeface="Century Gothic" charset="0"/>
                <a:cs typeface="Century Gothic" charset="0"/>
              </a:rPr>
              <a:t>Entrate</a:t>
            </a:r>
            <a:r>
              <a:rPr lang="it" sz="1600" dirty="0">
                <a:latin typeface="Century Gothic" charset="0"/>
                <a:ea typeface="Century Gothic" charset="0"/>
                <a:cs typeface="Century Gothic" charset="0"/>
              </a:rPr>
              <a:t>, pietre miliari, ecc. </a:t>
            </a:r>
          </a:p>
        </p:txBody>
      </p:sp>
      <p:sp>
        <p:nvSpPr>
          <p:cNvPr id="61" name="Shape 60"/>
          <p:cNvSpPr/>
          <p:nvPr/>
        </p:nvSpPr>
        <p:spPr>
          <a:xfrm rot="10800000" flipH="1">
            <a:off x="973128" y="1087358"/>
            <a:ext cx="10245744" cy="4203907"/>
          </a:xfrm>
          <a:custGeom>
            <a:avLst/>
            <a:gdLst>
              <a:gd name="connsiteX0" fmla="*/ 0 w 4677714"/>
              <a:gd name="connsiteY0" fmla="*/ 3262122 h 3262122"/>
              <a:gd name="connsiteX1" fmla="*/ 3654386 w 4677714"/>
              <a:gd name="connsiteY1" fmla="*/ 407765 h 3262122"/>
              <a:gd name="connsiteX2" fmla="*/ 3608442 w 4677714"/>
              <a:gd name="connsiteY2" fmla="*/ 0 h 3262122"/>
              <a:gd name="connsiteX3" fmla="*/ 4677714 w 4677714"/>
              <a:gd name="connsiteY3" fmla="*/ 510685 h 3262122"/>
              <a:gd name="connsiteX4" fmla="*/ 3760278 w 4677714"/>
              <a:gd name="connsiteY4" fmla="*/ 1347583 h 3262122"/>
              <a:gd name="connsiteX5" fmla="*/ 3714334 w 4677714"/>
              <a:gd name="connsiteY5" fmla="*/ 939817 h 3262122"/>
              <a:gd name="connsiteX6" fmla="*/ 0 w 4677714"/>
              <a:gd name="connsiteY6" fmla="*/ 3262122 h 3262122"/>
              <a:gd name="connsiteX0" fmla="*/ 0 w 4554927"/>
              <a:gd name="connsiteY0" fmla="*/ 4745497 h 4745497"/>
              <a:gd name="connsiteX1" fmla="*/ 3531599 w 4554927"/>
              <a:gd name="connsiteY1" fmla="*/ 407765 h 4745497"/>
              <a:gd name="connsiteX2" fmla="*/ 3485655 w 4554927"/>
              <a:gd name="connsiteY2" fmla="*/ 0 h 4745497"/>
              <a:gd name="connsiteX3" fmla="*/ 4554927 w 4554927"/>
              <a:gd name="connsiteY3" fmla="*/ 510685 h 4745497"/>
              <a:gd name="connsiteX4" fmla="*/ 3637491 w 4554927"/>
              <a:gd name="connsiteY4" fmla="*/ 1347583 h 4745497"/>
              <a:gd name="connsiteX5" fmla="*/ 3591547 w 4554927"/>
              <a:gd name="connsiteY5" fmla="*/ 939817 h 4745497"/>
              <a:gd name="connsiteX6" fmla="*/ 0 w 455492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112656"/>
              <a:gd name="connsiteY0" fmla="*/ 4477199 h 4477199"/>
              <a:gd name="connsiteX1" fmla="*/ 4996440 w 6112656"/>
              <a:gd name="connsiteY1" fmla="*/ 407765 h 4477199"/>
              <a:gd name="connsiteX2" fmla="*/ 4950496 w 6112656"/>
              <a:gd name="connsiteY2" fmla="*/ 0 h 4477199"/>
              <a:gd name="connsiteX3" fmla="*/ 6112656 w 6112656"/>
              <a:gd name="connsiteY3" fmla="*/ 722043 h 4477199"/>
              <a:gd name="connsiteX4" fmla="*/ 5102332 w 6112656"/>
              <a:gd name="connsiteY4" fmla="*/ 1347583 h 4477199"/>
              <a:gd name="connsiteX5" fmla="*/ 5056388 w 6112656"/>
              <a:gd name="connsiteY5" fmla="*/ 939817 h 4477199"/>
              <a:gd name="connsiteX6" fmla="*/ 2336407 w 6112656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5102332 w 6120181"/>
              <a:gd name="connsiteY4" fmla="*/ 1347583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4962121 w 6120181"/>
              <a:gd name="connsiteY4" fmla="*/ 2251136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206465"/>
              <a:gd name="connsiteY0" fmla="*/ 4477199 h 4477199"/>
              <a:gd name="connsiteX1" fmla="*/ 4996440 w 6206465"/>
              <a:gd name="connsiteY1" fmla="*/ 407765 h 4477199"/>
              <a:gd name="connsiteX2" fmla="*/ 4950496 w 6206465"/>
              <a:gd name="connsiteY2" fmla="*/ 0 h 4477199"/>
              <a:gd name="connsiteX3" fmla="*/ 6206465 w 6206465"/>
              <a:gd name="connsiteY3" fmla="*/ 1803658 h 4477199"/>
              <a:gd name="connsiteX4" fmla="*/ 4962121 w 6206465"/>
              <a:gd name="connsiteY4" fmla="*/ 2251136 h 4477199"/>
              <a:gd name="connsiteX5" fmla="*/ 5056388 w 6206465"/>
              <a:gd name="connsiteY5" fmla="*/ 939817 h 4477199"/>
              <a:gd name="connsiteX6" fmla="*/ 2336407 w 6206465"/>
              <a:gd name="connsiteY6" fmla="*/ 4477199 h 4477199"/>
              <a:gd name="connsiteX0" fmla="*/ 2336407 w 6206465"/>
              <a:gd name="connsiteY0" fmla="*/ 5634381 h 5634381"/>
              <a:gd name="connsiteX1" fmla="*/ 4996440 w 6206465"/>
              <a:gd name="connsiteY1" fmla="*/ 1564947 h 5634381"/>
              <a:gd name="connsiteX2" fmla="*/ 5123064 w 6206465"/>
              <a:gd name="connsiteY2" fmla="*/ 0 h 5634381"/>
              <a:gd name="connsiteX3" fmla="*/ 6206465 w 6206465"/>
              <a:gd name="connsiteY3" fmla="*/ 2960840 h 5634381"/>
              <a:gd name="connsiteX4" fmla="*/ 4962121 w 6206465"/>
              <a:gd name="connsiteY4" fmla="*/ 3408318 h 5634381"/>
              <a:gd name="connsiteX5" fmla="*/ 5056388 w 6206465"/>
              <a:gd name="connsiteY5" fmla="*/ 2096999 h 5634381"/>
              <a:gd name="connsiteX6" fmla="*/ 2336407 w 6206465"/>
              <a:gd name="connsiteY6" fmla="*/ 5634381 h 5634381"/>
              <a:gd name="connsiteX0" fmla="*/ 2293088 w 6163146"/>
              <a:gd name="connsiteY0" fmla="*/ 5634381 h 5634381"/>
              <a:gd name="connsiteX1" fmla="*/ 5147259 w 6163146"/>
              <a:gd name="connsiteY1" fmla="*/ 1644206 h 5634381"/>
              <a:gd name="connsiteX2" fmla="*/ 5079745 w 6163146"/>
              <a:gd name="connsiteY2" fmla="*/ 0 h 5634381"/>
              <a:gd name="connsiteX3" fmla="*/ 6163146 w 6163146"/>
              <a:gd name="connsiteY3" fmla="*/ 2960840 h 5634381"/>
              <a:gd name="connsiteX4" fmla="*/ 4918802 w 6163146"/>
              <a:gd name="connsiteY4" fmla="*/ 3408318 h 5634381"/>
              <a:gd name="connsiteX5" fmla="*/ 5013069 w 6163146"/>
              <a:gd name="connsiteY5" fmla="*/ 2096999 h 5634381"/>
              <a:gd name="connsiteX6" fmla="*/ 2293088 w 6163146"/>
              <a:gd name="connsiteY6" fmla="*/ 5634381 h 5634381"/>
              <a:gd name="connsiteX0" fmla="*/ 2307362 w 6177420"/>
              <a:gd name="connsiteY0" fmla="*/ 5634381 h 5634381"/>
              <a:gd name="connsiteX1" fmla="*/ 5096820 w 6177420"/>
              <a:gd name="connsiteY1" fmla="*/ 1533243 h 5634381"/>
              <a:gd name="connsiteX2" fmla="*/ 5094019 w 6177420"/>
              <a:gd name="connsiteY2" fmla="*/ 0 h 5634381"/>
              <a:gd name="connsiteX3" fmla="*/ 6177420 w 6177420"/>
              <a:gd name="connsiteY3" fmla="*/ 2960840 h 5634381"/>
              <a:gd name="connsiteX4" fmla="*/ 4933076 w 6177420"/>
              <a:gd name="connsiteY4" fmla="*/ 3408318 h 5634381"/>
              <a:gd name="connsiteX5" fmla="*/ 5027343 w 6177420"/>
              <a:gd name="connsiteY5" fmla="*/ 2096999 h 5634381"/>
              <a:gd name="connsiteX6" fmla="*/ 2307362 w 6177420"/>
              <a:gd name="connsiteY6" fmla="*/ 5634381 h 5634381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933076 w 6177420"/>
              <a:gd name="connsiteY4" fmla="*/ 3424170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663440 w 6177420"/>
              <a:gd name="connsiteY4" fmla="*/ 3376615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5508721"/>
              <a:gd name="connsiteY0" fmla="*/ 5650233 h 5650233"/>
              <a:gd name="connsiteX1" fmla="*/ 5096820 w 5508721"/>
              <a:gd name="connsiteY1" fmla="*/ 1549095 h 5650233"/>
              <a:gd name="connsiteX2" fmla="*/ 5298943 w 5508721"/>
              <a:gd name="connsiteY2" fmla="*/ 0 h 5650233"/>
              <a:gd name="connsiteX3" fmla="*/ 5508721 w 5508721"/>
              <a:gd name="connsiteY3" fmla="*/ 4213133 h 5650233"/>
              <a:gd name="connsiteX4" fmla="*/ 4663440 w 5508721"/>
              <a:gd name="connsiteY4" fmla="*/ 3376615 h 5650233"/>
              <a:gd name="connsiteX5" fmla="*/ 5027343 w 5508721"/>
              <a:gd name="connsiteY5" fmla="*/ 2112851 h 5650233"/>
              <a:gd name="connsiteX6" fmla="*/ 2307362 w 5508721"/>
              <a:gd name="connsiteY6" fmla="*/ 5650233 h 5650233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663440 w 6582413"/>
              <a:gd name="connsiteY4" fmla="*/ 1929652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275409 w 6582413"/>
              <a:gd name="connsiteY5" fmla="*/ 1506034 h 4203270"/>
              <a:gd name="connsiteX6" fmla="*/ 2307362 w 6582413"/>
              <a:gd name="connsiteY6" fmla="*/ 4203270 h 420327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1977882 w 6252933"/>
              <a:gd name="connsiteY0" fmla="*/ 4605421 h 4605421"/>
              <a:gd name="connsiteX1" fmla="*/ 5123260 w 6252933"/>
              <a:gd name="connsiteY1" fmla="*/ 1756576 h 4605421"/>
              <a:gd name="connsiteX2" fmla="*/ 6252933 w 6252933"/>
              <a:gd name="connsiteY2" fmla="*/ 1348811 h 4605421"/>
              <a:gd name="connsiteX3" fmla="*/ 5179241 w 6252933"/>
              <a:gd name="connsiteY3" fmla="*/ 3168321 h 4605421"/>
              <a:gd name="connsiteX4" fmla="*/ 4042752 w 6252933"/>
              <a:gd name="connsiteY4" fmla="*/ 2220840 h 4605421"/>
              <a:gd name="connsiteX5" fmla="*/ 4945929 w 6252933"/>
              <a:gd name="connsiteY5" fmla="*/ 1908185 h 4605421"/>
              <a:gd name="connsiteX6" fmla="*/ 1977882 w 6252933"/>
              <a:gd name="connsiteY6" fmla="*/ 4605421 h 4605421"/>
              <a:gd name="connsiteX0" fmla="*/ 2235718 w 6510769"/>
              <a:gd name="connsiteY0" fmla="*/ 4605421 h 4605421"/>
              <a:gd name="connsiteX1" fmla="*/ 5381096 w 6510769"/>
              <a:gd name="connsiteY1" fmla="*/ 1756576 h 4605421"/>
              <a:gd name="connsiteX2" fmla="*/ 6510769 w 6510769"/>
              <a:gd name="connsiteY2" fmla="*/ 1348811 h 4605421"/>
              <a:gd name="connsiteX3" fmla="*/ 5437077 w 6510769"/>
              <a:gd name="connsiteY3" fmla="*/ 3168321 h 4605421"/>
              <a:gd name="connsiteX4" fmla="*/ 4300588 w 6510769"/>
              <a:gd name="connsiteY4" fmla="*/ 2220840 h 4605421"/>
              <a:gd name="connsiteX5" fmla="*/ 5203765 w 6510769"/>
              <a:gd name="connsiteY5" fmla="*/ 1908185 h 4605421"/>
              <a:gd name="connsiteX6" fmla="*/ 2235718 w 6510769"/>
              <a:gd name="connsiteY6" fmla="*/ 4605421 h 4605421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48690 w 7123741"/>
              <a:gd name="connsiteY0" fmla="*/ 4772042 h 4772042"/>
              <a:gd name="connsiteX1" fmla="*/ 6184800 w 7123741"/>
              <a:gd name="connsiteY1" fmla="*/ 1883150 h 4772042"/>
              <a:gd name="connsiteX2" fmla="*/ 7123741 w 7123741"/>
              <a:gd name="connsiteY2" fmla="*/ 1515432 h 4772042"/>
              <a:gd name="connsiteX3" fmla="*/ 6050049 w 7123741"/>
              <a:gd name="connsiteY3" fmla="*/ 3334942 h 4772042"/>
              <a:gd name="connsiteX4" fmla="*/ 4913560 w 7123741"/>
              <a:gd name="connsiteY4" fmla="*/ 2387461 h 4772042"/>
              <a:gd name="connsiteX5" fmla="*/ 5816737 w 7123741"/>
              <a:gd name="connsiteY5" fmla="*/ 2074806 h 4772042"/>
              <a:gd name="connsiteX6" fmla="*/ 2848690 w 7123741"/>
              <a:gd name="connsiteY6" fmla="*/ 4772042 h 4772042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549519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160007 w 7274570"/>
              <a:gd name="connsiteY3" fmla="*/ 3248888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555096 w 7274570"/>
              <a:gd name="connsiteY3" fmla="*/ 3168796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45627 w 7261549"/>
              <a:gd name="connsiteY0" fmla="*/ 4669433 h 4669433"/>
              <a:gd name="connsiteX1" fmla="*/ 6363480 w 7261549"/>
              <a:gd name="connsiteY1" fmla="*/ 1800565 h 4669433"/>
              <a:gd name="connsiteX2" fmla="*/ 7261549 w 7261549"/>
              <a:gd name="connsiteY2" fmla="*/ 1452870 h 4669433"/>
              <a:gd name="connsiteX3" fmla="*/ 6542075 w 7261549"/>
              <a:gd name="connsiteY3" fmla="*/ 3152241 h 4669433"/>
              <a:gd name="connsiteX4" fmla="*/ 5010497 w 7261549"/>
              <a:gd name="connsiteY4" fmla="*/ 2284852 h 4669433"/>
              <a:gd name="connsiteX5" fmla="*/ 5913674 w 7261549"/>
              <a:gd name="connsiteY5" fmla="*/ 1972197 h 4669433"/>
              <a:gd name="connsiteX6" fmla="*/ 2945627 w 7261549"/>
              <a:gd name="connsiteY6" fmla="*/ 4669433 h 4669433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301968 w 7617890"/>
              <a:gd name="connsiteY0" fmla="*/ 5011976 h 5011976"/>
              <a:gd name="connsiteX1" fmla="*/ 6719821 w 7617890"/>
              <a:gd name="connsiteY1" fmla="*/ 2143108 h 5011976"/>
              <a:gd name="connsiteX2" fmla="*/ 7617890 w 7617890"/>
              <a:gd name="connsiteY2" fmla="*/ 1795413 h 5011976"/>
              <a:gd name="connsiteX3" fmla="*/ 6898416 w 7617890"/>
              <a:gd name="connsiteY3" fmla="*/ 3494784 h 5011976"/>
              <a:gd name="connsiteX4" fmla="*/ 5366838 w 7617890"/>
              <a:gd name="connsiteY4" fmla="*/ 2627395 h 5011976"/>
              <a:gd name="connsiteX5" fmla="*/ 6270015 w 7617890"/>
              <a:gd name="connsiteY5" fmla="*/ 2314740 h 5011976"/>
              <a:gd name="connsiteX6" fmla="*/ 3301968 w 7617890"/>
              <a:gd name="connsiteY6" fmla="*/ 5011976 h 501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17890" h="5011976">
                <a:moveTo>
                  <a:pt x="3301968" y="5011976"/>
                </a:moveTo>
                <a:cubicBezTo>
                  <a:pt x="-5228962" y="3828358"/>
                  <a:pt x="5298751" y="-3575554"/>
                  <a:pt x="6719821" y="2143108"/>
                </a:cubicBezTo>
                <a:cubicBezTo>
                  <a:pt x="6729673" y="2155136"/>
                  <a:pt x="7618824" y="1830940"/>
                  <a:pt x="7617890" y="1795413"/>
                </a:cubicBezTo>
                <a:lnTo>
                  <a:pt x="6898416" y="3494784"/>
                </a:lnTo>
                <a:lnTo>
                  <a:pt x="5366838" y="2627395"/>
                </a:lnTo>
                <a:lnTo>
                  <a:pt x="6270015" y="2314740"/>
                </a:lnTo>
                <a:cubicBezTo>
                  <a:pt x="4971562" y="-1725978"/>
                  <a:pt x="-3948418" y="3766487"/>
                  <a:pt x="3301968" y="5011976"/>
                </a:cubicBezTo>
                <a:close/>
              </a:path>
            </a:pathLst>
          </a:custGeom>
          <a:gradFill flip="none" rotWithShape="1">
            <a:gsLst>
              <a:gs pos="0">
                <a:srgbClr val="92D050"/>
              </a:gs>
              <a:gs pos="69000">
                <a:srgbClr val="92D050"/>
              </a:gs>
              <a:gs pos="97000">
                <a:srgbClr val="92D050"/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3000001" lon="0" rev="0"/>
            </a:camera>
            <a:lightRig rig="harsh" dir="t"/>
          </a:scene3d>
          <a:sp3d extrusionH="152400" prstMaterial="metal">
            <a:bevelT w="50800" h="152400"/>
            <a:bevelB w="0" h="1397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5085346" y="1884942"/>
            <a:ext cx="2374234" cy="2374232"/>
          </a:xfrm>
          <a:prstGeom prst="ellipse">
            <a:avLst/>
          </a:prstGeom>
          <a:solidFill>
            <a:srgbClr val="55AFA1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1176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it" sz="52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2017</a:t>
            </a:r>
            <a:endParaRPr lang="en-US" sz="3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2244603" y="1844835"/>
            <a:ext cx="1997244" cy="1997243"/>
          </a:xfrm>
          <a:prstGeom prst="ellipse">
            <a:avLst/>
          </a:prstGeom>
          <a:solidFill>
            <a:srgbClr val="1C92B6"/>
          </a:solidFill>
          <a:ln>
            <a:noFill/>
          </a:ln>
          <a:effectLst>
            <a:reflection blurRad="76200" endPos="8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it" sz="40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2012</a:t>
            </a:r>
            <a:endParaRPr lang="en-US" sz="2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812132" y="1002533"/>
            <a:ext cx="1470571" cy="1470569"/>
          </a:xfrm>
          <a:prstGeom prst="ellipse">
            <a:avLst/>
          </a:prstGeom>
          <a:solidFill>
            <a:srgbClr val="CE1D02"/>
          </a:solidFill>
          <a:ln>
            <a:noFill/>
          </a:ln>
          <a:effectLst>
            <a:reflection blurRad="25400" endPos="4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it" sz="28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2007</a:t>
            </a:r>
            <a:endParaRPr lang="en-US" sz="14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3998541" y="866270"/>
            <a:ext cx="1066799" cy="106679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reflection blurRad="76200" endPos="9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it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2002</a:t>
            </a:r>
            <a:endParaRPr lang="en-US" sz="105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8085221" y="615476"/>
            <a:ext cx="2389119" cy="2389117"/>
          </a:xfrm>
          <a:prstGeom prst="ellipse">
            <a:avLst/>
          </a:prstGeom>
          <a:solidFill>
            <a:srgbClr val="D57820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2700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it" sz="53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2022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81487" y="4885666"/>
            <a:ext cx="35777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500" dirty="0">
                <a:latin typeface="Century Gothic" charset="0"/>
                <a:ea typeface="Century Gothic" charset="0"/>
                <a:cs typeface="Century Gothic" charset="0"/>
              </a:rPr>
              <a:t>| 2012 Entrate, pietre miliari, ecc.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19587" y="308056"/>
            <a:ext cx="357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| 2007 Entrate, pietre miliari, ecc.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241847" y="139622"/>
            <a:ext cx="35777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3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| 2002 Entrate, pietre miliari, ecc. 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a="http://schemas.openxmlformats.org/drawingml/2006/main" name="IC-Colorful-3D-Graphic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Colorful-3D-Graphic-Timeline-Template-PPT" id="{A8427EC5-9A14-6E41-8B43-2D268D092484}" vid="{C0A95AC5-937E-E14C-8682-2E47A26C18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 Colorful-3D-Graphic-Timeline-Template - SR edits</Template>
  <TotalTime>6</TotalTime>
  <Words>53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IC-Colorful-3D-Graphic-Timeline-Template-PPT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2020-12-21T23:55:41Z</dcterms:created>
  <dcterms:modified xsi:type="dcterms:W3CDTF">2022-06-06T20:03:28Z</dcterms:modified>
</cp:coreProperties>
</file>