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7820"/>
    <a:srgbClr val="4DA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8A48F7-E789-4452-8545-404E4ACC0869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0BF7C-486C-48E8-BC96-2D4C08860E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595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678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7064"/>
            <a:ext cx="12192000" cy="52093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10800000">
            <a:off x="11066584" y="6337064"/>
            <a:ext cx="445477" cy="151809"/>
          </a:xfrm>
          <a:prstGeom prst="triangle">
            <a:avLst>
              <a:gd name="adj" fmla="val 4771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ANALISI SWOT 3D</a:t>
            </a:r>
          </a:p>
        </p:txBody>
      </p:sp>
      <p:sp>
        <p:nvSpPr>
          <p:cNvPr id="13" name="Cube 12"/>
          <p:cNvSpPr/>
          <p:nvPr/>
        </p:nvSpPr>
        <p:spPr>
          <a:xfrm>
            <a:off x="937845" y="3170252"/>
            <a:ext cx="5565308" cy="2821022"/>
          </a:xfrm>
          <a:prstGeom prst="cub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legacyWirefram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937845" y="3278748"/>
            <a:ext cx="486324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" sz="3200" b="1" cap="none" spc="0" dirty="0">
                <a:ln w="0"/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  <a:latin typeface="Arial" charset="0"/>
                <a:ea typeface="Arial" charset="0"/>
                <a:cs typeface="Arial" charset="0"/>
              </a:rPr>
              <a:t>     OPPORTUNITA' (+)</a:t>
            </a:r>
          </a:p>
        </p:txBody>
      </p:sp>
      <p:sp>
        <p:nvSpPr>
          <p:cNvPr id="23" name="Cube 22"/>
          <p:cNvSpPr/>
          <p:nvPr/>
        </p:nvSpPr>
        <p:spPr>
          <a:xfrm>
            <a:off x="6388675" y="3158584"/>
            <a:ext cx="5565308" cy="2821022"/>
          </a:xfrm>
          <a:prstGeom prst="cube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legacyWirefram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388675" y="3267080"/>
            <a:ext cx="486324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" sz="3200" b="1" cap="none" spc="0" dirty="0">
                <a:ln w="0"/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  <a:latin typeface="Arial" charset="0"/>
                <a:ea typeface="Arial" charset="0"/>
                <a:cs typeface="Arial" charset="0"/>
              </a:rPr>
              <a:t>     MINACCE (–)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86162" y="4224137"/>
            <a:ext cx="463177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100" dirty="0">
                <a:solidFill>
                  <a:schemeClr val="bg1"/>
                </a:solidFill>
              </a:rPr>
              <a:t>• </a:t>
            </a:r>
          </a:p>
          <a:p>
            <a:r>
              <a:rPr lang="it" sz="1100" dirty="0">
                <a:solidFill>
                  <a:schemeClr val="bg1"/>
                </a:solidFill>
              </a:rPr>
              <a:t>•</a:t>
            </a:r>
          </a:p>
          <a:p>
            <a:r>
              <a:rPr lang="it" sz="1100" dirty="0">
                <a:solidFill>
                  <a:schemeClr val="bg1"/>
                </a:solidFill>
              </a:rPr>
              <a:t>•</a:t>
            </a:r>
          </a:p>
        </p:txBody>
      </p:sp>
      <p:sp>
        <p:nvSpPr>
          <p:cNvPr id="26" name="Cube 25"/>
          <p:cNvSpPr/>
          <p:nvPr/>
        </p:nvSpPr>
        <p:spPr>
          <a:xfrm>
            <a:off x="937845" y="385866"/>
            <a:ext cx="5565308" cy="2821022"/>
          </a:xfrm>
          <a:prstGeom prst="cub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legacyWirefram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937845" y="494362"/>
            <a:ext cx="486324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" sz="3200" b="1" cap="none" spc="0">
                <a:ln w="0"/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  <a:latin typeface="Arial" charset="0"/>
                <a:ea typeface="Arial" charset="0"/>
                <a:cs typeface="Arial" charset="0"/>
              </a:rPr>
              <a:t>      PUNTI DI FORZA (+)</a:t>
            </a:r>
          </a:p>
        </p:txBody>
      </p:sp>
      <p:sp>
        <p:nvSpPr>
          <p:cNvPr id="29" name="Cube 28"/>
          <p:cNvSpPr/>
          <p:nvPr/>
        </p:nvSpPr>
        <p:spPr>
          <a:xfrm>
            <a:off x="6388675" y="374198"/>
            <a:ext cx="5565308" cy="2821022"/>
          </a:xfrm>
          <a:prstGeom prst="cube">
            <a:avLst/>
          </a:prstGeom>
          <a:solidFill>
            <a:srgbClr val="D5782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legacyWirefram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388675" y="482694"/>
            <a:ext cx="486324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" sz="3200" b="1" cap="none" spc="0" dirty="0">
                <a:ln w="0"/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  <a:latin typeface="Arial" charset="0"/>
                <a:ea typeface="Arial" charset="0"/>
                <a:cs typeface="Arial" charset="0"/>
              </a:rPr>
              <a:t>     PUNTI DEBOLI (–)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86162" y="1439751"/>
            <a:ext cx="463177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100" dirty="0">
                <a:solidFill>
                  <a:schemeClr val="bg1"/>
                </a:solidFill>
              </a:rPr>
              <a:t>• </a:t>
            </a:r>
          </a:p>
          <a:p>
            <a:r>
              <a:rPr lang="it" sz="1100" dirty="0">
                <a:solidFill>
                  <a:schemeClr val="bg1"/>
                </a:solidFill>
              </a:rPr>
              <a:t>•</a:t>
            </a:r>
          </a:p>
          <a:p>
            <a:r>
              <a:rPr lang="it" sz="1100" dirty="0">
                <a:solidFill>
                  <a:schemeClr val="bg1"/>
                </a:solidFill>
              </a:rPr>
              <a:t>•</a:t>
            </a:r>
          </a:p>
        </p:txBody>
      </p:sp>
      <p:sp>
        <p:nvSpPr>
          <p:cNvPr id="32" name="Rectangle 31"/>
          <p:cNvSpPr/>
          <p:nvPr/>
        </p:nvSpPr>
        <p:spPr>
          <a:xfrm rot="16200000">
            <a:off x="-493818" y="1795692"/>
            <a:ext cx="214099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" sz="2000" b="1" dirty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FATTORI INTERNI</a:t>
            </a:r>
          </a:p>
        </p:txBody>
      </p:sp>
      <p:sp>
        <p:nvSpPr>
          <p:cNvPr id="33" name="Rectangle 32"/>
          <p:cNvSpPr/>
          <p:nvPr/>
        </p:nvSpPr>
        <p:spPr>
          <a:xfrm rot="16200000">
            <a:off x="-493816" y="4568411"/>
            <a:ext cx="214099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" sz="2000" b="1" dirty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FATTORI ESTERNI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35332" y="4235805"/>
            <a:ext cx="463177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100" dirty="0">
                <a:solidFill>
                  <a:schemeClr val="bg1"/>
                </a:solidFill>
              </a:rPr>
              <a:t>• </a:t>
            </a:r>
          </a:p>
          <a:p>
            <a:r>
              <a:rPr lang="it" sz="1100" dirty="0">
                <a:solidFill>
                  <a:schemeClr val="bg1"/>
                </a:solidFill>
              </a:rPr>
              <a:t>•</a:t>
            </a:r>
          </a:p>
          <a:p>
            <a:r>
              <a:rPr lang="it" sz="1100" dirty="0">
                <a:solidFill>
                  <a:schemeClr val="bg1"/>
                </a:solidFill>
              </a:rPr>
              <a:t>•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35332" y="1451419"/>
            <a:ext cx="463177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100" dirty="0">
                <a:solidFill>
                  <a:schemeClr val="bg1"/>
                </a:solidFill>
              </a:rPr>
              <a:t>• </a:t>
            </a:r>
          </a:p>
          <a:p>
            <a:r>
              <a:rPr lang="it" sz="1100" dirty="0">
                <a:solidFill>
                  <a:schemeClr val="bg1"/>
                </a:solidFill>
              </a:rPr>
              <a:t>•</a:t>
            </a:r>
          </a:p>
          <a:p>
            <a:r>
              <a:rPr lang="it" sz="1100" dirty="0">
                <a:solidFill>
                  <a:schemeClr val="bg1"/>
                </a:solidFill>
              </a:rPr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8095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3D_SWOT_Analysis_PPT" id="{5A1E6CED-7A2E-A54E-8D53-8621B8C53EAF}" vid="{261CCD08-8EE6-D44B-9C5A-DDD603CAE27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Temp_3D_SWOT_Analysis_PPT</Template>
  <TotalTime>6</TotalTime>
  <Words>131</Words>
  <Application>Microsoft Macintosh PowerPoint</Application>
  <PresentationFormat>Widescreen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2020-06-13T00:59:01Z</dcterms:created>
  <dcterms:modified xsi:type="dcterms:W3CDTF">2022-06-06T20:03:40Z</dcterms:modified>
</cp:coreProperties>
</file>