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9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2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69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Immettere Titoli progetto, Attività e % di Attività completate nell'area del grafico.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Etichetta Proprietari nella chiave sotto il grafico.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Regolare le barre per rappresentare il periodo di tempo per attività per un periodo di 3 mesi.  Aggiungi date di inizio e fine, date di attività cardine o informazioni aggiuntive sull'attività all'interno di ogni barra.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DI 3 MESI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DI 3 MESI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32062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PROGETTI + COMPITI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di ATTIVITÀ COMPLETATE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753154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5" y="1134486"/>
            <a:ext cx="710069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49092" y="1449720"/>
            <a:ext cx="955015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Ha bisogno di revisione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DI 3 MESI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92946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PROGETTI + COMPITI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di ATTIVITÀ COMPLETATE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82880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4" y="1134486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533735" y="1449720"/>
            <a:ext cx="9144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533734" y="1782364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533735" y="2097598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533735" y="2434121"/>
            <a:ext cx="18288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533735" y="2764608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533735" y="3090296"/>
            <a:ext cx="91440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533735" y="3401302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4533735" y="3739007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4533735" y="4054241"/>
            <a:ext cx="18288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4533734" y="4386885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4533735" y="4702119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4533735" y="5038642"/>
            <a:ext cx="9144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4533734" y="5369129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5828024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6648502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85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774C832-6255-4D3D-B8AA-A923C8CC64C3}" vid="{F203B85D-E17A-4767-9E58-6014332023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IC-3-Month-Gantt-Chart-Template_PowerPoint - SR edits</Template>
  <TotalTime>5</TotalTime>
  <Words>440</Words>
  <Application>Microsoft Macintosh PowerPoint</Application>
  <PresentationFormat>Widescreen</PresentationFormat>
  <Paragraphs>117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2020-10-14T18:08:53Z</dcterms:created>
  <dcterms:modified xsi:type="dcterms:W3CDTF">2022-06-06T20:03:47Z</dcterms:modified>
</cp:coreProperties>
</file>