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00E7F2"/>
    <a:srgbClr val="00BD3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96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Immettere id attività, titoli di progetto, attività e proprietari attività nell'area del grafico.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Regolare le barre per ogni attività in modo che rappresentino il periodo di tempo su un periodo di 1 mese.  Aggiungi date di attività cardine e informazioni aggiuntive sull'attività all'interno di ogni barra o nell'area del grafico.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DI 1 MESE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DI 1 MESE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91109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PROGETTI + COMPITI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Ricerca e Analisi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Fabbisogno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Disegno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Recensione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Sviluppo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 Ricerca e Analisi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 Disegno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Collaudo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Marketing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Supporto Tecnico /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Formazione alle vendite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P3; Ricerca e Analisi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Lanciare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830314"/>
            <a:ext cx="976123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719182" y="3561319"/>
            <a:ext cx="137160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5477634" y="3108639"/>
            <a:ext cx="100584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297919"/>
            <a:ext cx="46415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750599"/>
            <a:ext cx="2606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674712" y="5372039"/>
            <a:ext cx="1471234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203279"/>
            <a:ext cx="38329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655959"/>
            <a:ext cx="99915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660020" y="5810557"/>
            <a:ext cx="2286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980554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7249302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690719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4919359"/>
            <a:ext cx="1471234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466679"/>
            <a:ext cx="73860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013999"/>
            <a:ext cx="9601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4879456" y="3557266"/>
            <a:ext cx="1789791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Recensione prevista per le 13:00 di giovedì 13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351639" y="4035404"/>
            <a:ext cx="27509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Esegui l'analisi modale entro le 15:00 di venerdì 21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523574" y="2201951"/>
            <a:ext cx="124737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Conclusione ricevuta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sz="1600" dirty="0">
                <a:latin typeface="Century Gothic" panose="020B0502020202020204" pitchFamily="34" charset="0"/>
              </a:rPr>
              <a:t>GIUGNO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DI 1 MESE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12593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PROGETTI + COMPITI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Proprietario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7" y="830314"/>
            <a:ext cx="18288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561319"/>
            <a:ext cx="109728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108639"/>
            <a:ext cx="146304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297919"/>
            <a:ext cx="1463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750599"/>
            <a:ext cx="109728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254638" y="5372039"/>
            <a:ext cx="1097280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203279"/>
            <a:ext cx="7315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655959"/>
            <a:ext cx="182880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254638" y="5810557"/>
            <a:ext cx="73152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8487717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488637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8487717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4919359"/>
            <a:ext cx="146304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466679"/>
            <a:ext cx="1828800" cy="27432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013999"/>
            <a:ext cx="73152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6217121" y="2187595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217121" y="2640022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217121" y="83031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sz="1600" dirty="0">
                <a:latin typeface="Century Gothic" panose="020B0502020202020204" pitchFamily="34" charset="0"/>
              </a:rPr>
              <a:t>MESE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D87360-3599-CF48-B4F4-DF4BF1BBA6FA}"/>
              </a:ext>
            </a:extLst>
          </p:cNvPr>
          <p:cNvSpPr/>
          <p:nvPr/>
        </p:nvSpPr>
        <p:spPr>
          <a:xfrm>
            <a:off x="6217121" y="1282741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5760B2-9A30-284C-972B-17D8CEC5168E}"/>
              </a:ext>
            </a:extLst>
          </p:cNvPr>
          <p:cNvSpPr/>
          <p:nvPr/>
        </p:nvSpPr>
        <p:spPr>
          <a:xfrm>
            <a:off x="6217121" y="1735168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B93C36B-B6D8-5245-9B77-C5C417A5E350}"/>
              </a:ext>
            </a:extLst>
          </p:cNvPr>
          <p:cNvSpPr/>
          <p:nvPr/>
        </p:nvSpPr>
        <p:spPr>
          <a:xfrm>
            <a:off x="6217121" y="4449730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BC757C-A309-D048-9C3C-F1A2AE071B6A}"/>
              </a:ext>
            </a:extLst>
          </p:cNvPr>
          <p:cNvSpPr/>
          <p:nvPr/>
        </p:nvSpPr>
        <p:spPr>
          <a:xfrm>
            <a:off x="6217121" y="4902157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C9393D-4E7D-7647-AC64-947874435B30}"/>
              </a:ext>
            </a:extLst>
          </p:cNvPr>
          <p:cNvSpPr/>
          <p:nvPr/>
        </p:nvSpPr>
        <p:spPr>
          <a:xfrm>
            <a:off x="6217121" y="3092449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A3C2710-382B-134A-9752-3FD7B396D277}"/>
              </a:ext>
            </a:extLst>
          </p:cNvPr>
          <p:cNvSpPr/>
          <p:nvPr/>
        </p:nvSpPr>
        <p:spPr>
          <a:xfrm>
            <a:off x="6217121" y="3544876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47D9FD8-6174-8C4B-B867-3BF92AE02CCF}"/>
              </a:ext>
            </a:extLst>
          </p:cNvPr>
          <p:cNvSpPr/>
          <p:nvPr/>
        </p:nvSpPr>
        <p:spPr>
          <a:xfrm>
            <a:off x="6217121" y="399730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5B9B55-831F-2B4F-A45D-C048188D3A69}"/>
              </a:ext>
            </a:extLst>
          </p:cNvPr>
          <p:cNvSpPr/>
          <p:nvPr/>
        </p:nvSpPr>
        <p:spPr>
          <a:xfrm>
            <a:off x="6217121" y="535458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B1E209-43CB-2C49-8212-237882A2F360}"/>
              </a:ext>
            </a:extLst>
          </p:cNvPr>
          <p:cNvSpPr/>
          <p:nvPr/>
        </p:nvSpPr>
        <p:spPr>
          <a:xfrm>
            <a:off x="6217121" y="580701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 sulle attività</a:t>
            </a:r>
          </a:p>
        </p:txBody>
      </p:sp>
    </p:spTree>
    <p:extLst>
      <p:ext uri="{BB962C8B-B14F-4D97-AF65-F5344CB8AC3E}">
        <p14:creationId xmlns:p14="http://schemas.microsoft.com/office/powerpoint/2010/main" val="10858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F9D26E0-008E-4DAC-B458-B233FAECB29C}" vid="{393A54F6-AFC4-44F5-8C08-C075E28BF9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IC-1-Month-Gantt-Chart-Template_PowerPoint - SR edits</Template>
  <TotalTime>0</TotalTime>
  <Words>378</Words>
  <Application>Microsoft Macintosh PowerPoint</Application>
  <PresentationFormat>Widescreen</PresentationFormat>
  <Paragraphs>128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2020-10-14T18:18:16Z</dcterms:created>
  <dcterms:modified xsi:type="dcterms:W3CDTF">2022-06-06T19:57:52Z</dcterms:modified>
</cp:coreProperties>
</file>