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12"/>
  </p:notesMasterIdLst>
  <p:sldIdLst>
    <p:sldId id="342" r:id="rId2"/>
    <p:sldId id="353" r:id="rId3"/>
    <p:sldId id="354" r:id="rId4"/>
    <p:sldId id="363" r:id="rId5"/>
    <p:sldId id="355" r:id="rId6"/>
    <p:sldId id="365" r:id="rId7"/>
    <p:sldId id="366" r:id="rId8"/>
    <p:sldId id="364" r:id="rId9"/>
    <p:sldId id="352" r:id="rId10"/>
    <p:sldId id="295"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rica Waite" initials="EW" lastIdx="2" clrIdx="0">
    <p:extLst>
      <p:ext uri="{19B8F6BF-5375-455C-9EA6-DF929625EA0E}">
        <p15:presenceInfo xmlns:p15="http://schemas.microsoft.com/office/powerpoint/2012/main" userId="c568693182780e7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9F9F9"/>
    <a:srgbClr val="F7F9FB"/>
    <a:srgbClr val="FCF1C3"/>
    <a:srgbClr val="FCF8E4"/>
    <a:srgbClr val="FFF1E3"/>
    <a:srgbClr val="F5E2C0"/>
    <a:srgbClr val="EDEFCB"/>
    <a:srgbClr val="E2EFCD"/>
    <a:srgbClr val="EAEEF3"/>
    <a:srgbClr val="E5E5E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2727" autoAdjust="0"/>
    <p:restoredTop sz="86447"/>
  </p:normalViewPr>
  <p:slideViewPr>
    <p:cSldViewPr snapToGrid="0" snapToObjects="1">
      <p:cViewPr>
        <p:scale>
          <a:sx n="170" d="100"/>
          <a:sy n="170" d="100"/>
        </p:scale>
        <p:origin x="136" y="-56"/>
      </p:cViewPr>
      <p:guideLst/>
    </p:cSldViewPr>
  </p:slideViewPr>
  <p:outlineViewPr>
    <p:cViewPr>
      <p:scale>
        <a:sx n="33" d="100"/>
        <a:sy n="33" d="100"/>
      </p:scale>
      <p:origin x="0" y="0"/>
    </p:cViewPr>
    <p:sldLst>
      <p:sld r:id="rId1" collapse="1"/>
      <p:sld r:id="rId2" collapse="1"/>
      <p:sld r:id="rId3" collapse="1"/>
      <p:sld r:id="rId4" collapse="1"/>
      <p:sld r:id="rId5" collapse="1"/>
      <p:sld r:id="rId6" collapse="1"/>
      <p:sld r:id="rId7" collapse="1"/>
      <p:sld r:id="rId8" collapse="1"/>
      <p:sld r:id="rId9" collapse="1"/>
    </p:sldLst>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commentAuthors" Target="commentAuthor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_rels/viewProps.xml.rels><?xml version="1.0" encoding="UTF-8" standalone="yes"?>
<Relationships xmlns="http://schemas.openxmlformats.org/package/2006/relationships"><Relationship Id="rId8" Type="http://schemas.openxmlformats.org/officeDocument/2006/relationships/slide" Target="slides/slide9.xml"/><Relationship Id="rId3" Type="http://schemas.openxmlformats.org/officeDocument/2006/relationships/slide" Target="slides/slide4.xml"/><Relationship Id="rId7" Type="http://schemas.openxmlformats.org/officeDocument/2006/relationships/slide" Target="slides/slide8.xml"/><Relationship Id="rId2" Type="http://schemas.openxmlformats.org/officeDocument/2006/relationships/slide" Target="slides/slide3.xml"/><Relationship Id="rId1" Type="http://schemas.openxmlformats.org/officeDocument/2006/relationships/slide" Target="slides/slide2.xml"/><Relationship Id="rId6" Type="http://schemas.openxmlformats.org/officeDocument/2006/relationships/slide" Target="slides/slide7.xml"/><Relationship Id="rId5" Type="http://schemas.openxmlformats.org/officeDocument/2006/relationships/slide" Target="slides/slide6.xml"/><Relationship Id="rId4" Type="http://schemas.openxmlformats.org/officeDocument/2006/relationships/slide" Target="slides/slide5.xml"/><Relationship Id="rId9" Type="http://schemas.openxmlformats.org/officeDocument/2006/relationships/slide" Target="slides/slide10.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6AFEDE-F1BF-6A4A-80D9-CCB6DC4EFE3D}" type="datetimeFigureOut">
              <a:rPr lang="en-US" smtClean="0"/>
              <a:t>4/1/2021</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711C10-233D-DA48-A5CB-9365BBABB6B4}" type="slidenum">
              <a:rPr lang="en-US" smtClean="0"/>
              <a:t>‹#›</a:t>
            </a:fld>
            <a:endParaRPr lang="en-US" dirty="0"/>
          </a:p>
        </p:txBody>
      </p:sp>
    </p:spTree>
    <p:extLst>
      <p:ext uri="{BB962C8B-B14F-4D97-AF65-F5344CB8AC3E}">
        <p14:creationId xmlns:p14="http://schemas.microsoft.com/office/powerpoint/2010/main" val="4330768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2</a:t>
            </a:fld>
            <a:endParaRPr lang="en-US" dirty="0"/>
          </a:p>
        </p:txBody>
      </p:sp>
    </p:spTree>
    <p:extLst>
      <p:ext uri="{BB962C8B-B14F-4D97-AF65-F5344CB8AC3E}">
        <p14:creationId xmlns:p14="http://schemas.microsoft.com/office/powerpoint/2010/main" val="246442311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3</a:t>
            </a:fld>
            <a:endParaRPr lang="en-US" dirty="0"/>
          </a:p>
        </p:txBody>
      </p:sp>
    </p:spTree>
    <p:extLst>
      <p:ext uri="{BB962C8B-B14F-4D97-AF65-F5344CB8AC3E}">
        <p14:creationId xmlns:p14="http://schemas.microsoft.com/office/powerpoint/2010/main" val="163290881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4</a:t>
            </a:fld>
            <a:endParaRPr lang="en-US" dirty="0"/>
          </a:p>
        </p:txBody>
      </p:sp>
    </p:spTree>
    <p:extLst>
      <p:ext uri="{BB962C8B-B14F-4D97-AF65-F5344CB8AC3E}">
        <p14:creationId xmlns:p14="http://schemas.microsoft.com/office/powerpoint/2010/main" val="281178453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5</a:t>
            </a:fld>
            <a:endParaRPr lang="en-US" dirty="0"/>
          </a:p>
        </p:txBody>
      </p:sp>
    </p:spTree>
    <p:extLst>
      <p:ext uri="{BB962C8B-B14F-4D97-AF65-F5344CB8AC3E}">
        <p14:creationId xmlns:p14="http://schemas.microsoft.com/office/powerpoint/2010/main" val="106384810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6</a:t>
            </a:fld>
            <a:endParaRPr lang="en-US" dirty="0"/>
          </a:p>
        </p:txBody>
      </p:sp>
    </p:spTree>
    <p:extLst>
      <p:ext uri="{BB962C8B-B14F-4D97-AF65-F5344CB8AC3E}">
        <p14:creationId xmlns:p14="http://schemas.microsoft.com/office/powerpoint/2010/main" val="155897939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7</a:t>
            </a:fld>
            <a:endParaRPr lang="en-US" dirty="0"/>
          </a:p>
        </p:txBody>
      </p:sp>
    </p:spTree>
    <p:extLst>
      <p:ext uri="{BB962C8B-B14F-4D97-AF65-F5344CB8AC3E}">
        <p14:creationId xmlns:p14="http://schemas.microsoft.com/office/powerpoint/2010/main" val="196890023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8</a:t>
            </a:fld>
            <a:endParaRPr lang="en-US" dirty="0"/>
          </a:p>
        </p:txBody>
      </p:sp>
    </p:spTree>
    <p:extLst>
      <p:ext uri="{BB962C8B-B14F-4D97-AF65-F5344CB8AC3E}">
        <p14:creationId xmlns:p14="http://schemas.microsoft.com/office/powerpoint/2010/main" val="24338784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9</a:t>
            </a:fld>
            <a:endParaRPr lang="en-US" dirty="0"/>
          </a:p>
        </p:txBody>
      </p:sp>
    </p:spTree>
    <p:extLst>
      <p:ext uri="{BB962C8B-B14F-4D97-AF65-F5344CB8AC3E}">
        <p14:creationId xmlns:p14="http://schemas.microsoft.com/office/powerpoint/2010/main" val="180288101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10</a:t>
            </a:fld>
            <a:endParaRPr lang="en-US" dirty="0"/>
          </a:p>
        </p:txBody>
      </p:sp>
    </p:spTree>
    <p:extLst>
      <p:ext uri="{BB962C8B-B14F-4D97-AF65-F5344CB8AC3E}">
        <p14:creationId xmlns:p14="http://schemas.microsoft.com/office/powerpoint/2010/main" val="18222646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ru-RU"/>
              <a:t>Образец заголовка</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a:t>Образец подзаголовка</a:t>
            </a:r>
            <a:endParaRPr lang="en-US"/>
          </a:p>
        </p:txBody>
      </p:sp>
      <p:sp>
        <p:nvSpPr>
          <p:cNvPr id="4" name="Date Placeholder 3"/>
          <p:cNvSpPr>
            <a:spLocks noGrp="1"/>
          </p:cNvSpPr>
          <p:nvPr>
            <p:ph type="dt" sz="half" idx="10"/>
          </p:nvPr>
        </p:nvSpPr>
        <p:spPr/>
        <p:txBody>
          <a:bodyPr/>
          <a:lstStyle/>
          <a:p>
            <a:fld id="{7381E756-E947-FD4A-8A23-D2C983A1A8BD}" type="datetimeFigureOut">
              <a:rPr lang="en-US" smtClean="0"/>
              <a:t>4/1/2021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07345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3" name="Vertical Text Placeholder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10"/>
          </p:nvPr>
        </p:nvSpPr>
        <p:spPr/>
        <p:txBody>
          <a:bodyPr/>
          <a:lstStyle/>
          <a:p>
            <a:fld id="{7381E756-E947-FD4A-8A23-D2C983A1A8BD}" type="datetimeFigureOut">
              <a:rPr lang="en-US" smtClean="0"/>
              <a:t>4/1/2021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8398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ru-RU"/>
              <a:t>Образец заголовка</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10"/>
          </p:nvPr>
        </p:nvSpPr>
        <p:spPr/>
        <p:txBody>
          <a:bodyPr/>
          <a:lstStyle/>
          <a:p>
            <a:fld id="{7381E756-E947-FD4A-8A23-D2C983A1A8BD}" type="datetimeFigureOut">
              <a:rPr lang="en-US" smtClean="0"/>
              <a:t>4/1/2021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356738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3" name="Content Placeholder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10"/>
          </p:nvPr>
        </p:nvSpPr>
        <p:spPr/>
        <p:txBody>
          <a:bodyPr/>
          <a:lstStyle/>
          <a:p>
            <a:fld id="{7381E756-E947-FD4A-8A23-D2C983A1A8BD}" type="datetimeFigureOut">
              <a:rPr lang="en-US" smtClean="0"/>
              <a:t>4/1/2021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9415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ru-RU"/>
              <a:t>Образец заголовка</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7381E756-E947-FD4A-8A23-D2C983A1A8BD}" type="datetimeFigureOut">
              <a:rPr lang="en-US" smtClean="0"/>
              <a:t>4/1/2021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79773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5" name="Date Placeholder 4"/>
          <p:cNvSpPr>
            <a:spLocks noGrp="1"/>
          </p:cNvSpPr>
          <p:nvPr>
            <p:ph type="dt" sz="half" idx="10"/>
          </p:nvPr>
        </p:nvSpPr>
        <p:spPr/>
        <p:txBody>
          <a:bodyPr/>
          <a:lstStyle/>
          <a:p>
            <a:fld id="{7381E756-E947-FD4A-8A23-D2C983A1A8BD}" type="datetimeFigureOut">
              <a:rPr lang="en-US" smtClean="0"/>
              <a:t>4/1/2021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115370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ru-RU"/>
              <a:t>Образец заголовка</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Content Placeholder 3"/>
          <p:cNvSpPr>
            <a:spLocks noGrp="1"/>
          </p:cNvSpPr>
          <p:nvPr>
            <p:ph sz="half" idx="2"/>
          </p:nvPr>
        </p:nvSpPr>
        <p:spPr>
          <a:xfrm>
            <a:off x="839788" y="2505075"/>
            <a:ext cx="5157787"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Content Placeholder 5"/>
          <p:cNvSpPr>
            <a:spLocks noGrp="1"/>
          </p:cNvSpPr>
          <p:nvPr>
            <p:ph sz="quarter" idx="4"/>
          </p:nvPr>
        </p:nvSpPr>
        <p:spPr>
          <a:xfrm>
            <a:off x="6172200" y="2505075"/>
            <a:ext cx="5183188"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7" name="Date Placeholder 6"/>
          <p:cNvSpPr>
            <a:spLocks noGrp="1"/>
          </p:cNvSpPr>
          <p:nvPr>
            <p:ph type="dt" sz="half" idx="10"/>
          </p:nvPr>
        </p:nvSpPr>
        <p:spPr/>
        <p:txBody>
          <a:bodyPr/>
          <a:lstStyle/>
          <a:p>
            <a:fld id="{7381E756-E947-FD4A-8A23-D2C983A1A8BD}" type="datetimeFigureOut">
              <a:rPr lang="en-US" smtClean="0"/>
              <a:t>4/1/2021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641709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3" name="Date Placeholder 2"/>
          <p:cNvSpPr>
            <a:spLocks noGrp="1"/>
          </p:cNvSpPr>
          <p:nvPr>
            <p:ph type="dt" sz="half" idx="10"/>
          </p:nvPr>
        </p:nvSpPr>
        <p:spPr/>
        <p:txBody>
          <a:bodyPr/>
          <a:lstStyle/>
          <a:p>
            <a:fld id="{7381E756-E947-FD4A-8A23-D2C983A1A8BD}" type="datetimeFigureOut">
              <a:rPr lang="en-US" smtClean="0"/>
              <a:t>4/1/2021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45901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1E756-E947-FD4A-8A23-D2C983A1A8BD}" type="datetimeFigureOut">
              <a:rPr lang="en-US" smtClean="0"/>
              <a:t>4/1/2021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913076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ru-RU"/>
              <a:t>Образец заголовка</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7381E756-E947-FD4A-8A23-D2C983A1A8BD}" type="datetimeFigureOut">
              <a:rPr lang="en-US" smtClean="0"/>
              <a:t>4/1/2021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559721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ru-RU"/>
              <a:t>Образец заголовка</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a:t>Вставка рисунка</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7381E756-E947-FD4A-8A23-D2C983A1A8BD}" type="datetimeFigureOut">
              <a:rPr lang="en-US" smtClean="0"/>
              <a:t>4/1/2021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93808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bg1">
                <a:lumMod val="95000"/>
                <a:alpha val="40000"/>
              </a:schemeClr>
            </a:gs>
            <a:gs pos="100000">
              <a:schemeClr val="bg1">
                <a:lumMod val="75000"/>
              </a:schemeClr>
            </a:gs>
          </a:gsLst>
          <a:lin ang="135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81E756-E947-FD4A-8A23-D2C983A1A8BD}" type="datetimeFigureOut">
              <a:rPr lang="en-US" smtClean="0"/>
              <a:t>4/1/2021</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30669D-EC37-AA42-8CD3-B0788BD38FC6}" type="slidenum">
              <a:rPr lang="en-US" smtClean="0"/>
              <a:t>‹#›</a:t>
            </a:fld>
            <a:endParaRPr lang="en-US" dirty="0"/>
          </a:p>
        </p:txBody>
      </p:sp>
    </p:spTree>
    <p:extLst>
      <p:ext uri="{BB962C8B-B14F-4D97-AF65-F5344CB8AC3E}">
        <p14:creationId xmlns:p14="http://schemas.microsoft.com/office/powerpoint/2010/main" val="1729608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bit.ly/2PF5Ryq" TargetMode="External"/><Relationship Id="rId2" Type="http://schemas.openxmlformats.org/officeDocument/2006/relationships/image" Target="../media/image1.png"/><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Shape&#10;&#10;Description automatically generated">
            <a:extLst>
              <a:ext uri="{FF2B5EF4-FFF2-40B4-BE49-F238E27FC236}">
                <a16:creationId xmlns:a16="http://schemas.microsoft.com/office/drawing/2014/main" id="{1AE65A14-F267-A448-B5E0-4329D1561F45}"/>
              </a:ext>
            </a:extLst>
          </p:cNvPr>
          <p:cNvPicPr>
            <a:picLocks noChangeAspect="1"/>
          </p:cNvPicPr>
          <p:nvPr/>
        </p:nvPicPr>
        <p:blipFill>
          <a:blip r:embed="rId2"/>
          <a:stretch>
            <a:fillRect/>
          </a:stretch>
        </p:blipFill>
        <p:spPr>
          <a:xfrm>
            <a:off x="7107105" y="255512"/>
            <a:ext cx="4997547" cy="6042008"/>
          </a:xfrm>
          <a:prstGeom prst="rect">
            <a:avLst/>
          </a:prstGeom>
        </p:spPr>
      </p:pic>
      <p:pic>
        <p:nvPicPr>
          <p:cNvPr id="4" name="Picture 3">
            <a:hlinkClick r:id="rId3"/>
            <a:extLst>
              <a:ext uri="{FF2B5EF4-FFF2-40B4-BE49-F238E27FC236}">
                <a16:creationId xmlns:a16="http://schemas.microsoft.com/office/drawing/2014/main" id="{4AEB8225-3AA8-AF48-AD51-3F5F53316D6B}"/>
              </a:ext>
            </a:extLst>
          </p:cNvPr>
          <p:cNvPicPr>
            <a:picLocks noChangeAspect="1"/>
          </p:cNvPicPr>
          <p:nvPr/>
        </p:nvPicPr>
        <p:blipFill>
          <a:blip r:embed="rId4"/>
          <a:stretch>
            <a:fillRect/>
          </a:stretch>
        </p:blipFill>
        <p:spPr>
          <a:xfrm>
            <a:off x="8405403" y="317165"/>
            <a:ext cx="3388574" cy="470251"/>
          </a:xfrm>
          <a:prstGeom prst="rect">
            <a:avLst/>
          </a:prstGeom>
        </p:spPr>
      </p:pic>
      <p:sp>
        <p:nvSpPr>
          <p:cNvPr id="33" name="TextBox 32">
            <a:extLst>
              <a:ext uri="{FF2B5EF4-FFF2-40B4-BE49-F238E27FC236}">
                <a16:creationId xmlns:a16="http://schemas.microsoft.com/office/drawing/2014/main" id="{143A449B-AAB7-994A-92CE-8F48E2CA7DF6}"/>
              </a:ext>
            </a:extLst>
          </p:cNvPr>
          <p:cNvSpPr txBox="1"/>
          <p:nvPr/>
        </p:nvSpPr>
        <p:spPr>
          <a:xfrm>
            <a:off x="300447" y="253847"/>
            <a:ext cx="6950745" cy="769441"/>
          </a:xfrm>
          <a:prstGeom prst="rect">
            <a:avLst/>
          </a:prstGeom>
          <a:noFill/>
        </p:spPr>
        <p:txBody>
          <a:bodyPr wrap="square" rtlCol="0">
            <a:spAutoFit/>
          </a:bodyPr>
          <a:lstStyle/>
          <a:p>
            <a:r>
              <a:rPr lang="en-US" sz="2200" b="1" dirty="0">
                <a:solidFill>
                  <a:schemeClr val="tx1">
                    <a:lumMod val="75000"/>
                    <a:lumOff val="25000"/>
                  </a:schemeClr>
                </a:solidFill>
                <a:latin typeface="Century Gothic" panose="020B0502020202020204" pitchFamily="34" charset="0"/>
              </a:rPr>
              <a:t>INFORMATION TECHNOLOGY (IT) SERVICE CONTINGENCY PLAN PRESENTATION TEMPLATE</a:t>
            </a:r>
          </a:p>
        </p:txBody>
      </p:sp>
      <p:sp>
        <p:nvSpPr>
          <p:cNvPr id="34" name="Rectangle 7">
            <a:extLst>
              <a:ext uri="{FF2B5EF4-FFF2-40B4-BE49-F238E27FC236}">
                <a16:creationId xmlns:a16="http://schemas.microsoft.com/office/drawing/2014/main" id="{0671204C-72BF-9849-8945-77D03A477E75}"/>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35" name="Parallelogram 34">
            <a:extLst>
              <a:ext uri="{FF2B5EF4-FFF2-40B4-BE49-F238E27FC236}">
                <a16:creationId xmlns:a16="http://schemas.microsoft.com/office/drawing/2014/main" id="{E65CF26C-52F9-344A-ACC9-09D07DE0977D}"/>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 name="TextBox 35">
            <a:extLst>
              <a:ext uri="{FF2B5EF4-FFF2-40B4-BE49-F238E27FC236}">
                <a16:creationId xmlns:a16="http://schemas.microsoft.com/office/drawing/2014/main" id="{C7DC0BFC-32CE-0544-BDE7-E4E8CD4C8E4D}"/>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IT SERVICE CONTINGENCY PLAN</a:t>
            </a:r>
            <a:endParaRPr lang="en-US" dirty="0">
              <a:solidFill>
                <a:schemeClr val="bg1"/>
              </a:solidFill>
              <a:latin typeface="Century Gothic" panose="020B0502020202020204" pitchFamily="34" charset="0"/>
              <a:ea typeface="Arial" charset="0"/>
              <a:cs typeface="Arial" charset="0"/>
            </a:endParaRPr>
          </a:p>
        </p:txBody>
      </p:sp>
      <p:sp>
        <p:nvSpPr>
          <p:cNvPr id="92" name="TextBox 91">
            <a:extLst>
              <a:ext uri="{FF2B5EF4-FFF2-40B4-BE49-F238E27FC236}">
                <a16:creationId xmlns:a16="http://schemas.microsoft.com/office/drawing/2014/main" id="{15002CF0-EA59-CE43-9D0C-B9955C66D425}"/>
              </a:ext>
            </a:extLst>
          </p:cNvPr>
          <p:cNvSpPr txBox="1"/>
          <p:nvPr/>
        </p:nvSpPr>
        <p:spPr>
          <a:xfrm>
            <a:off x="552992" y="1801243"/>
            <a:ext cx="11221474" cy="769441"/>
          </a:xfrm>
          <a:prstGeom prst="rect">
            <a:avLst/>
          </a:prstGeom>
          <a:noFill/>
        </p:spPr>
        <p:txBody>
          <a:bodyPr wrap="square" rtlCol="0">
            <a:spAutoFit/>
          </a:bodyPr>
          <a:lstStyle/>
          <a:p>
            <a:r>
              <a:rPr lang="en-US" sz="4400" dirty="0">
                <a:latin typeface="Century Gothic" panose="020B0502020202020204" pitchFamily="34" charset="0"/>
              </a:rPr>
              <a:t>IT SERVICE CONTINGENCY PLAN</a:t>
            </a:r>
          </a:p>
        </p:txBody>
      </p:sp>
      <p:sp>
        <p:nvSpPr>
          <p:cNvPr id="93" name="TextBox 92">
            <a:extLst>
              <a:ext uri="{FF2B5EF4-FFF2-40B4-BE49-F238E27FC236}">
                <a16:creationId xmlns:a16="http://schemas.microsoft.com/office/drawing/2014/main" id="{4202D8FA-97A9-1F4C-B19E-615D761DF0CF}"/>
              </a:ext>
            </a:extLst>
          </p:cNvPr>
          <p:cNvSpPr txBox="1"/>
          <p:nvPr/>
        </p:nvSpPr>
        <p:spPr>
          <a:xfrm>
            <a:off x="552992" y="2983645"/>
            <a:ext cx="8138087" cy="2246769"/>
          </a:xfrm>
          <a:prstGeom prst="rect">
            <a:avLst/>
          </a:prstGeom>
          <a:noFill/>
        </p:spPr>
        <p:txBody>
          <a:bodyPr wrap="square" rtlCol="0">
            <a:spAutoFit/>
          </a:bodyPr>
          <a:lstStyle/>
          <a:p>
            <a:r>
              <a:rPr lang="en-US" sz="3600" dirty="0">
                <a:solidFill>
                  <a:schemeClr val="tx2">
                    <a:lumMod val="50000"/>
                  </a:schemeClr>
                </a:solidFill>
                <a:latin typeface="Century Gothic" panose="020B0502020202020204" pitchFamily="34" charset="0"/>
              </a:rPr>
              <a:t>[ YOUR ORGANIZATION ]</a:t>
            </a:r>
          </a:p>
          <a:p>
            <a:r>
              <a:rPr lang="en-US" sz="2000" dirty="0">
                <a:solidFill>
                  <a:schemeClr val="tx2"/>
                </a:solidFill>
                <a:latin typeface="Century Gothic" panose="020B0502020202020204" pitchFamily="34" charset="0"/>
              </a:rPr>
              <a:t> </a:t>
            </a:r>
          </a:p>
          <a:p>
            <a:endParaRPr lang="en-US" sz="1400" dirty="0">
              <a:solidFill>
                <a:schemeClr val="bg1">
                  <a:lumMod val="50000"/>
                </a:schemeClr>
              </a:solidFill>
              <a:latin typeface="Century Gothic" panose="020B0502020202020204" pitchFamily="34" charset="0"/>
            </a:endParaRPr>
          </a:p>
          <a:p>
            <a:endParaRPr lang="en-US" sz="1400" dirty="0">
              <a:solidFill>
                <a:schemeClr val="bg1">
                  <a:lumMod val="50000"/>
                </a:schemeClr>
              </a:solidFill>
              <a:latin typeface="Century Gothic" panose="020B0502020202020204" pitchFamily="34" charset="0"/>
            </a:endParaRPr>
          </a:p>
          <a:p>
            <a:endParaRPr lang="en-US" sz="1400" dirty="0">
              <a:solidFill>
                <a:schemeClr val="bg1">
                  <a:lumMod val="50000"/>
                </a:schemeClr>
              </a:solidFill>
              <a:latin typeface="Century Gothic" panose="020B0502020202020204" pitchFamily="34" charset="0"/>
            </a:endParaRPr>
          </a:p>
          <a:p>
            <a:endParaRPr lang="en-US" sz="1400" dirty="0">
              <a:solidFill>
                <a:schemeClr val="bg1">
                  <a:lumMod val="50000"/>
                </a:schemeClr>
              </a:solidFill>
              <a:latin typeface="Century Gothic" panose="020B0502020202020204" pitchFamily="34" charset="0"/>
            </a:endParaRPr>
          </a:p>
          <a:p>
            <a:r>
              <a:rPr lang="en-US" sz="1400" dirty="0">
                <a:solidFill>
                  <a:schemeClr val="bg1">
                    <a:lumMod val="50000"/>
                  </a:schemeClr>
                </a:solidFill>
                <a:latin typeface="Century Gothic" panose="020B0502020202020204" pitchFamily="34" charset="0"/>
              </a:rPr>
              <a:t>00/00/0000</a:t>
            </a:r>
          </a:p>
          <a:p>
            <a:r>
              <a:rPr lang="en-US" sz="1400" dirty="0">
                <a:solidFill>
                  <a:schemeClr val="bg1">
                    <a:lumMod val="50000"/>
                  </a:schemeClr>
                </a:solidFill>
                <a:latin typeface="Century Gothic" panose="020B0502020202020204" pitchFamily="34" charset="0"/>
              </a:rPr>
              <a:t> </a:t>
            </a:r>
          </a:p>
        </p:txBody>
      </p:sp>
      <p:cxnSp>
        <p:nvCxnSpPr>
          <p:cNvPr id="94" name="Straight Connector 93">
            <a:extLst>
              <a:ext uri="{FF2B5EF4-FFF2-40B4-BE49-F238E27FC236}">
                <a16:creationId xmlns:a16="http://schemas.microsoft.com/office/drawing/2014/main" id="{CA3131A8-9212-A843-9129-EE771E22C0FA}"/>
              </a:ext>
            </a:extLst>
          </p:cNvPr>
          <p:cNvCxnSpPr>
            <a:cxnSpLocks/>
          </p:cNvCxnSpPr>
          <p:nvPr/>
        </p:nvCxnSpPr>
        <p:spPr>
          <a:xfrm>
            <a:off x="552992" y="2632087"/>
            <a:ext cx="11070972" cy="0"/>
          </a:xfrm>
          <a:prstGeom prst="line">
            <a:avLst/>
          </a:prstGeom>
        </p:spPr>
        <p:style>
          <a:lnRef idx="1">
            <a:schemeClr val="dk1"/>
          </a:lnRef>
          <a:fillRef idx="0">
            <a:schemeClr val="dk1"/>
          </a:fillRef>
          <a:effectRef idx="0">
            <a:schemeClr val="dk1"/>
          </a:effectRef>
          <a:fontRef idx="minor">
            <a:schemeClr val="tx1"/>
          </a:fontRef>
        </p:style>
      </p:cxnSp>
      <p:sp>
        <p:nvSpPr>
          <p:cNvPr id="98" name="TextBox 97">
            <a:extLst>
              <a:ext uri="{FF2B5EF4-FFF2-40B4-BE49-F238E27FC236}">
                <a16:creationId xmlns:a16="http://schemas.microsoft.com/office/drawing/2014/main" id="{CE54CD1D-7C87-854A-A663-C5B43BFBDEB4}"/>
              </a:ext>
            </a:extLst>
          </p:cNvPr>
          <p:cNvSpPr txBox="1"/>
          <p:nvPr/>
        </p:nvSpPr>
        <p:spPr>
          <a:xfrm>
            <a:off x="8019841" y="2815456"/>
            <a:ext cx="3172076" cy="3172076"/>
          </a:xfrm>
          <a:prstGeom prst="ellipse">
            <a:avLst/>
          </a:prstGeom>
          <a:solidFill>
            <a:schemeClr val="bg1">
              <a:alpha val="81000"/>
            </a:schemeClr>
          </a:solidFill>
          <a:ln w="22225">
            <a:solidFill>
              <a:schemeClr val="bg1"/>
            </a:solidFill>
          </a:ln>
        </p:spPr>
        <p:txBody>
          <a:bodyPr wrap="none" lIns="0" tIns="0" rIns="0" bIns="0" rtlCol="0" anchor="ctr">
            <a:noAutofit/>
          </a:bodyPr>
          <a:lstStyle/>
          <a:p>
            <a:pPr algn="ctr"/>
            <a:r>
              <a:rPr lang="en-US" sz="6600" dirty="0">
                <a:ln w="31750">
                  <a:noFill/>
                </a:ln>
                <a:solidFill>
                  <a:schemeClr val="tx1">
                    <a:lumMod val="50000"/>
                    <a:lumOff val="50000"/>
                  </a:schemeClr>
                </a:solidFill>
                <a:latin typeface="Century Gothic" panose="020B0502020202020204" pitchFamily="34" charset="0"/>
              </a:rPr>
              <a:t>YOUR</a:t>
            </a:r>
          </a:p>
          <a:p>
            <a:pPr algn="ctr"/>
            <a:r>
              <a:rPr lang="en-US" sz="6600" dirty="0">
                <a:ln w="31750">
                  <a:noFill/>
                </a:ln>
                <a:solidFill>
                  <a:schemeClr val="tx1">
                    <a:lumMod val="50000"/>
                    <a:lumOff val="50000"/>
                  </a:schemeClr>
                </a:solidFill>
                <a:latin typeface="Century Gothic" panose="020B0502020202020204" pitchFamily="34" charset="0"/>
              </a:rPr>
              <a:t>LOGO</a:t>
            </a:r>
            <a:endParaRPr lang="en-US" sz="8000" dirty="0">
              <a:ln w="31750">
                <a:noFill/>
              </a:ln>
              <a:solidFill>
                <a:schemeClr val="tx1">
                  <a:lumMod val="50000"/>
                  <a:lumOff val="50000"/>
                </a:schemeClr>
              </a:solidFill>
              <a:latin typeface="Century Gothic" panose="020B0502020202020204" pitchFamily="34" charset="0"/>
            </a:endParaRPr>
          </a:p>
        </p:txBody>
      </p:sp>
    </p:spTree>
    <p:extLst>
      <p:ext uri="{BB962C8B-B14F-4D97-AF65-F5344CB8AC3E}">
        <p14:creationId xmlns:p14="http://schemas.microsoft.com/office/powerpoint/2010/main" val="150858829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extLst>
              <p:ext uri="{D42A27DB-BD31-4B8C-83A1-F6EECF244321}">
                <p14:modId xmlns:p14="http://schemas.microsoft.com/office/powerpoint/2010/main" val="3786466325"/>
              </p:ext>
            </p:extLst>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4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4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22860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292932368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0" name="Group 9">
            <a:extLst>
              <a:ext uri="{FF2B5EF4-FFF2-40B4-BE49-F238E27FC236}">
                <a16:creationId xmlns:a16="http://schemas.microsoft.com/office/drawing/2014/main" id="{93ACF37A-639D-274A-B0A4-D757ADB93F82}"/>
              </a:ext>
            </a:extLst>
          </p:cNvPr>
          <p:cNvGrpSpPr/>
          <p:nvPr/>
        </p:nvGrpSpPr>
        <p:grpSpPr>
          <a:xfrm>
            <a:off x="7203068" y="-14628"/>
            <a:ext cx="5724680" cy="6219640"/>
            <a:chOff x="7203068" y="-14628"/>
            <a:chExt cx="5724680" cy="6219640"/>
          </a:xfrm>
        </p:grpSpPr>
        <p:sp>
          <p:nvSpPr>
            <p:cNvPr id="11" name="Triangle 10">
              <a:extLst>
                <a:ext uri="{FF2B5EF4-FFF2-40B4-BE49-F238E27FC236}">
                  <a16:creationId xmlns:a16="http://schemas.microsoft.com/office/drawing/2014/main" id="{429DFE3E-D028-C04F-B3A0-B74CB94EEB30}"/>
                </a:ext>
              </a:extLst>
            </p:cNvPr>
            <p:cNvSpPr/>
            <p:nvPr/>
          </p:nvSpPr>
          <p:spPr>
            <a:xfrm>
              <a:off x="8267700" y="1219200"/>
              <a:ext cx="1498109" cy="1121526"/>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Triangle 11">
              <a:extLst>
                <a:ext uri="{FF2B5EF4-FFF2-40B4-BE49-F238E27FC236}">
                  <a16:creationId xmlns:a16="http://schemas.microsoft.com/office/drawing/2014/main" id="{9B81F6BF-04D1-DF4B-8D33-710C5B8CFC59}"/>
                </a:ext>
              </a:extLst>
            </p:cNvPr>
            <p:cNvSpPr/>
            <p:nvPr/>
          </p:nvSpPr>
          <p:spPr>
            <a:xfrm rot="10800000">
              <a:off x="8267698" y="2340726"/>
              <a:ext cx="1498109" cy="1121526"/>
            </a:xfrm>
            <a:prstGeom prst="triangle">
              <a:avLst/>
            </a:prstGeom>
            <a:gradFill>
              <a:gsLst>
                <a:gs pos="100000">
                  <a:schemeClr val="bg1">
                    <a:alpha val="50000"/>
                  </a:schemeClr>
                </a:gs>
                <a:gs pos="0">
                  <a:schemeClr val="accent4"/>
                </a:gs>
              </a:gsLst>
              <a:lin ang="13500000" scaled="1"/>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Triangle 12">
              <a:extLst>
                <a:ext uri="{FF2B5EF4-FFF2-40B4-BE49-F238E27FC236}">
                  <a16:creationId xmlns:a16="http://schemas.microsoft.com/office/drawing/2014/main" id="{5D95E705-9CAA-CC4E-AEE3-6DE5F2E382A9}"/>
                </a:ext>
              </a:extLst>
            </p:cNvPr>
            <p:cNvSpPr/>
            <p:nvPr/>
          </p:nvSpPr>
          <p:spPr>
            <a:xfrm>
              <a:off x="9117614" y="2441587"/>
              <a:ext cx="1498109" cy="1121526"/>
            </a:xfrm>
            <a:prstGeom prst="triangle">
              <a:avLst/>
            </a:prstGeom>
            <a:gradFill>
              <a:gsLst>
                <a:gs pos="82000">
                  <a:srgbClr val="00BD32"/>
                </a:gs>
                <a:gs pos="0">
                  <a:schemeClr val="bg1">
                    <a:alpha val="50000"/>
                  </a:schemeClr>
                </a:gs>
              </a:gsLst>
              <a:lin ang="13500000" scaled="1"/>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Triangle 13">
              <a:extLst>
                <a:ext uri="{FF2B5EF4-FFF2-40B4-BE49-F238E27FC236}">
                  <a16:creationId xmlns:a16="http://schemas.microsoft.com/office/drawing/2014/main" id="{2A225979-6E54-2C41-8440-E84F8F423659}"/>
                </a:ext>
              </a:extLst>
            </p:cNvPr>
            <p:cNvSpPr/>
            <p:nvPr/>
          </p:nvSpPr>
          <p:spPr>
            <a:xfrm rot="10800000">
              <a:off x="9117612" y="3563113"/>
              <a:ext cx="1498109" cy="1121526"/>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Triangle 14">
              <a:extLst>
                <a:ext uri="{FF2B5EF4-FFF2-40B4-BE49-F238E27FC236}">
                  <a16:creationId xmlns:a16="http://schemas.microsoft.com/office/drawing/2014/main" id="{99D4EAFE-AD40-F242-B19C-EC8BEED0A088}"/>
                </a:ext>
              </a:extLst>
            </p:cNvPr>
            <p:cNvSpPr/>
            <p:nvPr/>
          </p:nvSpPr>
          <p:spPr>
            <a:xfrm rot="10800000">
              <a:off x="9118598" y="-14627"/>
              <a:ext cx="3073402" cy="2300834"/>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Triangle 15">
              <a:extLst>
                <a:ext uri="{FF2B5EF4-FFF2-40B4-BE49-F238E27FC236}">
                  <a16:creationId xmlns:a16="http://schemas.microsoft.com/office/drawing/2014/main" id="{A2B5CDB3-4703-884E-8888-82E6BD01DAE1}"/>
                </a:ext>
              </a:extLst>
            </p:cNvPr>
            <p:cNvSpPr/>
            <p:nvPr/>
          </p:nvSpPr>
          <p:spPr>
            <a:xfrm>
              <a:off x="11194577" y="5032308"/>
              <a:ext cx="825935" cy="618318"/>
            </a:xfrm>
            <a:prstGeom prst="triangle">
              <a:avLst/>
            </a:prstGeom>
            <a:gradFill>
              <a:gsLst>
                <a:gs pos="100000">
                  <a:schemeClr val="bg1">
                    <a:alpha val="50000"/>
                  </a:schemeClr>
                </a:gs>
                <a:gs pos="0">
                  <a:schemeClr val="tx2">
                    <a:lumMod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Triangle 16">
              <a:extLst>
                <a:ext uri="{FF2B5EF4-FFF2-40B4-BE49-F238E27FC236}">
                  <a16:creationId xmlns:a16="http://schemas.microsoft.com/office/drawing/2014/main" id="{B37C018E-2D3C-0A40-98D4-C97688179D36}"/>
                </a:ext>
              </a:extLst>
            </p:cNvPr>
            <p:cNvSpPr/>
            <p:nvPr/>
          </p:nvSpPr>
          <p:spPr>
            <a:xfrm rot="10800000">
              <a:off x="10726003" y="4976702"/>
              <a:ext cx="825935" cy="618318"/>
            </a:xfrm>
            <a:prstGeom prst="triangle">
              <a:avLst/>
            </a:prstGeom>
            <a:gradFill>
              <a:gsLst>
                <a:gs pos="82000">
                  <a:schemeClr val="tx2"/>
                </a:gs>
                <a:gs pos="0">
                  <a:schemeClr val="bg1">
                    <a:alpha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Triangle 17">
              <a:extLst>
                <a:ext uri="{FF2B5EF4-FFF2-40B4-BE49-F238E27FC236}">
                  <a16:creationId xmlns:a16="http://schemas.microsoft.com/office/drawing/2014/main" id="{0F8664E2-1B3B-F04B-A23F-6AA993EB0DBD}"/>
                </a:ext>
              </a:extLst>
            </p:cNvPr>
            <p:cNvSpPr/>
            <p:nvPr/>
          </p:nvSpPr>
          <p:spPr>
            <a:xfrm>
              <a:off x="10726004" y="4358384"/>
              <a:ext cx="825935" cy="618318"/>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Triangle 18">
              <a:extLst>
                <a:ext uri="{FF2B5EF4-FFF2-40B4-BE49-F238E27FC236}">
                  <a16:creationId xmlns:a16="http://schemas.microsoft.com/office/drawing/2014/main" id="{CD4A0186-03F6-8746-98C4-D1BD3B8F6786}"/>
                </a:ext>
              </a:extLst>
            </p:cNvPr>
            <p:cNvSpPr/>
            <p:nvPr/>
          </p:nvSpPr>
          <p:spPr>
            <a:xfrm>
              <a:off x="10732980" y="2926103"/>
              <a:ext cx="825935" cy="618318"/>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Triangle 19">
              <a:extLst>
                <a:ext uri="{FF2B5EF4-FFF2-40B4-BE49-F238E27FC236}">
                  <a16:creationId xmlns:a16="http://schemas.microsoft.com/office/drawing/2014/main" id="{FA4807C0-7727-BF41-866A-DF249CD60615}"/>
                </a:ext>
              </a:extLst>
            </p:cNvPr>
            <p:cNvSpPr/>
            <p:nvPr/>
          </p:nvSpPr>
          <p:spPr>
            <a:xfrm rot="10800000">
              <a:off x="10732979" y="3544421"/>
              <a:ext cx="825935" cy="618318"/>
            </a:xfrm>
            <a:prstGeom prst="triangle">
              <a:avLst/>
            </a:prstGeom>
            <a:gradFill>
              <a:gsLst>
                <a:gs pos="100000">
                  <a:schemeClr val="bg1">
                    <a:alpha val="50000"/>
                  </a:schemeClr>
                </a:gs>
                <a:gs pos="0">
                  <a:schemeClr val="tx2">
                    <a:lumMod val="60000"/>
                    <a:lumOff val="4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Triangle 20">
              <a:extLst>
                <a:ext uri="{FF2B5EF4-FFF2-40B4-BE49-F238E27FC236}">
                  <a16:creationId xmlns:a16="http://schemas.microsoft.com/office/drawing/2014/main" id="{50381D22-D3B8-894A-9A47-39C04AD55BF7}"/>
                </a:ext>
              </a:extLst>
            </p:cNvPr>
            <p:cNvSpPr/>
            <p:nvPr/>
          </p:nvSpPr>
          <p:spPr>
            <a:xfrm>
              <a:off x="11201553" y="3600027"/>
              <a:ext cx="825935" cy="618318"/>
            </a:xfrm>
            <a:prstGeom prst="triangle">
              <a:avLst/>
            </a:prstGeom>
            <a:gradFill>
              <a:gsLst>
                <a:gs pos="82000">
                  <a:srgbClr val="F0A622"/>
                </a:gs>
                <a:gs pos="0">
                  <a:schemeClr val="bg1">
                    <a:alpha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2" name="Triangle 21">
              <a:extLst>
                <a:ext uri="{FF2B5EF4-FFF2-40B4-BE49-F238E27FC236}">
                  <a16:creationId xmlns:a16="http://schemas.microsoft.com/office/drawing/2014/main" id="{64F35D60-F57E-114B-8851-C083C90EF4E9}"/>
                </a:ext>
              </a:extLst>
            </p:cNvPr>
            <p:cNvSpPr/>
            <p:nvPr/>
          </p:nvSpPr>
          <p:spPr>
            <a:xfrm rot="10800000">
              <a:off x="11201552" y="4218345"/>
              <a:ext cx="825935" cy="618318"/>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3" name="Triangle 22">
              <a:extLst>
                <a:ext uri="{FF2B5EF4-FFF2-40B4-BE49-F238E27FC236}">
                  <a16:creationId xmlns:a16="http://schemas.microsoft.com/office/drawing/2014/main" id="{BC2115BC-616E-8444-90D3-AABBF2EDE280}"/>
                </a:ext>
              </a:extLst>
            </p:cNvPr>
            <p:cNvSpPr/>
            <p:nvPr/>
          </p:nvSpPr>
          <p:spPr>
            <a:xfrm>
              <a:off x="9465415" y="5351037"/>
              <a:ext cx="613059" cy="458953"/>
            </a:xfrm>
            <a:prstGeom prst="triangle">
              <a:avLst/>
            </a:prstGeom>
            <a:gradFill>
              <a:gsLst>
                <a:gs pos="100000">
                  <a:schemeClr val="bg1">
                    <a:alpha val="50000"/>
                  </a:schemeClr>
                </a:gs>
                <a:gs pos="0">
                  <a:srgbClr val="92D050"/>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4" name="Triangle 23">
              <a:extLst>
                <a:ext uri="{FF2B5EF4-FFF2-40B4-BE49-F238E27FC236}">
                  <a16:creationId xmlns:a16="http://schemas.microsoft.com/office/drawing/2014/main" id="{62C6F799-B646-774D-873B-720F0728A0FE}"/>
                </a:ext>
              </a:extLst>
            </p:cNvPr>
            <p:cNvSpPr/>
            <p:nvPr/>
          </p:nvSpPr>
          <p:spPr>
            <a:xfrm rot="10800000">
              <a:off x="8796054" y="4684640"/>
              <a:ext cx="613059" cy="458953"/>
            </a:xfrm>
            <a:prstGeom prst="triangle">
              <a:avLst/>
            </a:prstGeom>
            <a:gradFill>
              <a:gsLst>
                <a:gs pos="82000">
                  <a:srgbClr val="00BD32"/>
                </a:gs>
                <a:gs pos="0">
                  <a:schemeClr val="bg1">
                    <a:alpha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5" name="Triangle 24">
              <a:extLst>
                <a:ext uri="{FF2B5EF4-FFF2-40B4-BE49-F238E27FC236}">
                  <a16:creationId xmlns:a16="http://schemas.microsoft.com/office/drawing/2014/main" id="{D8A653B3-917C-E540-A33D-3ED011DD4033}"/>
                </a:ext>
              </a:extLst>
            </p:cNvPr>
            <p:cNvSpPr/>
            <p:nvPr/>
          </p:nvSpPr>
          <p:spPr>
            <a:xfrm>
              <a:off x="8796055" y="4225687"/>
              <a:ext cx="613059" cy="458953"/>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6" name="Triangle 25">
              <a:extLst>
                <a:ext uri="{FF2B5EF4-FFF2-40B4-BE49-F238E27FC236}">
                  <a16:creationId xmlns:a16="http://schemas.microsoft.com/office/drawing/2014/main" id="{9577DFA0-A9FF-2B43-A41F-171454BCED95}"/>
                </a:ext>
              </a:extLst>
            </p:cNvPr>
            <p:cNvSpPr/>
            <p:nvPr/>
          </p:nvSpPr>
          <p:spPr>
            <a:xfrm>
              <a:off x="11429639" y="676405"/>
              <a:ext cx="1498109" cy="1121526"/>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7" name="Triangle 26">
              <a:extLst>
                <a:ext uri="{FF2B5EF4-FFF2-40B4-BE49-F238E27FC236}">
                  <a16:creationId xmlns:a16="http://schemas.microsoft.com/office/drawing/2014/main" id="{8293E5CE-7736-014E-BA46-038367CFA867}"/>
                </a:ext>
              </a:extLst>
            </p:cNvPr>
            <p:cNvSpPr/>
            <p:nvPr/>
          </p:nvSpPr>
          <p:spPr>
            <a:xfrm rot="10800000">
              <a:off x="11429637" y="1797931"/>
              <a:ext cx="1498109" cy="1121526"/>
            </a:xfrm>
            <a:prstGeom prst="triangle">
              <a:avLst/>
            </a:prstGeom>
            <a:gradFill>
              <a:gsLst>
                <a:gs pos="100000">
                  <a:schemeClr val="bg1">
                    <a:alpha val="50000"/>
                  </a:schemeClr>
                </a:gs>
                <a:gs pos="0">
                  <a:schemeClr val="accent4"/>
                </a:gs>
              </a:gsLst>
              <a:lin ang="13500000" scaled="1"/>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8" name="Triangle 27">
              <a:extLst>
                <a:ext uri="{FF2B5EF4-FFF2-40B4-BE49-F238E27FC236}">
                  <a16:creationId xmlns:a16="http://schemas.microsoft.com/office/drawing/2014/main" id="{D2A63E75-7A6F-5741-BA3D-44726B69F32E}"/>
                </a:ext>
              </a:extLst>
            </p:cNvPr>
            <p:cNvSpPr/>
            <p:nvPr/>
          </p:nvSpPr>
          <p:spPr>
            <a:xfrm rot="10800000">
              <a:off x="10001145" y="4978503"/>
              <a:ext cx="401094" cy="300270"/>
            </a:xfrm>
            <a:prstGeom prst="triangle">
              <a:avLst/>
            </a:prstGeom>
            <a:noFill/>
            <a:ln>
              <a:solidFill>
                <a:srgbClr val="00BD3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9" name="Triangle 28">
              <a:extLst>
                <a:ext uri="{FF2B5EF4-FFF2-40B4-BE49-F238E27FC236}">
                  <a16:creationId xmlns:a16="http://schemas.microsoft.com/office/drawing/2014/main" id="{C86C96C2-EC63-4446-8E42-B69EE6D95E68}"/>
                </a:ext>
              </a:extLst>
            </p:cNvPr>
            <p:cNvSpPr/>
            <p:nvPr/>
          </p:nvSpPr>
          <p:spPr>
            <a:xfrm>
              <a:off x="8478550" y="3436582"/>
              <a:ext cx="401094" cy="300270"/>
            </a:xfrm>
            <a:prstGeom prst="triangle">
              <a:avLst/>
            </a:prstGeom>
            <a:no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0" name="Triangle 29">
              <a:extLst>
                <a:ext uri="{FF2B5EF4-FFF2-40B4-BE49-F238E27FC236}">
                  <a16:creationId xmlns:a16="http://schemas.microsoft.com/office/drawing/2014/main" id="{C48F73DD-5553-A24C-88F5-CDEBD80B7A7F}"/>
                </a:ext>
              </a:extLst>
            </p:cNvPr>
            <p:cNvSpPr/>
            <p:nvPr/>
          </p:nvSpPr>
          <p:spPr>
            <a:xfrm>
              <a:off x="10560298" y="3911608"/>
              <a:ext cx="221130" cy="165545"/>
            </a:xfrm>
            <a:prstGeom prst="triangle">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1" name="Triangle 30">
              <a:extLst>
                <a:ext uri="{FF2B5EF4-FFF2-40B4-BE49-F238E27FC236}">
                  <a16:creationId xmlns:a16="http://schemas.microsoft.com/office/drawing/2014/main" id="{AD30F610-6AA6-FF44-841A-5C7C20FE3560}"/>
                </a:ext>
              </a:extLst>
            </p:cNvPr>
            <p:cNvSpPr/>
            <p:nvPr/>
          </p:nvSpPr>
          <p:spPr>
            <a:xfrm rot="10800000">
              <a:off x="10924816" y="6039467"/>
              <a:ext cx="221130" cy="165545"/>
            </a:xfrm>
            <a:prstGeom prst="triangle">
              <a:avLst/>
            </a:prstGeom>
            <a:noFill/>
            <a:ln>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2" name="Triangle 31">
              <a:extLst>
                <a:ext uri="{FF2B5EF4-FFF2-40B4-BE49-F238E27FC236}">
                  <a16:creationId xmlns:a16="http://schemas.microsoft.com/office/drawing/2014/main" id="{8D623594-760C-A648-9544-55859D44E04A}"/>
                </a:ext>
              </a:extLst>
            </p:cNvPr>
            <p:cNvSpPr/>
            <p:nvPr/>
          </p:nvSpPr>
          <p:spPr>
            <a:xfrm rot="10800000">
              <a:off x="8157134" y="1651419"/>
              <a:ext cx="221130" cy="165545"/>
            </a:xfrm>
            <a:prstGeom prst="triangle">
              <a:avLst/>
            </a:prstGeom>
            <a:noFill/>
            <a:ln>
              <a:solidFill>
                <a:srgbClr val="F0A62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3" name="Triangle 32">
              <a:extLst>
                <a:ext uri="{FF2B5EF4-FFF2-40B4-BE49-F238E27FC236}">
                  <a16:creationId xmlns:a16="http://schemas.microsoft.com/office/drawing/2014/main" id="{E9A0DB31-298F-CB4B-9985-0DEF1938C236}"/>
                </a:ext>
              </a:extLst>
            </p:cNvPr>
            <p:cNvSpPr/>
            <p:nvPr/>
          </p:nvSpPr>
          <p:spPr>
            <a:xfrm>
              <a:off x="11586492" y="2465841"/>
              <a:ext cx="221130" cy="165545"/>
            </a:xfrm>
            <a:prstGeom prst="triangle">
              <a:avLst/>
            </a:prstGeom>
            <a:noFill/>
            <a:ln>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4" name="Triangle 33">
              <a:extLst>
                <a:ext uri="{FF2B5EF4-FFF2-40B4-BE49-F238E27FC236}">
                  <a16:creationId xmlns:a16="http://schemas.microsoft.com/office/drawing/2014/main" id="{86178D03-BDD4-F44D-9E8D-E43A118A7185}"/>
                </a:ext>
              </a:extLst>
            </p:cNvPr>
            <p:cNvSpPr/>
            <p:nvPr/>
          </p:nvSpPr>
          <p:spPr>
            <a:xfrm>
              <a:off x="8875258" y="425489"/>
              <a:ext cx="164136" cy="122877"/>
            </a:xfrm>
            <a:prstGeom prst="triangle">
              <a:avLst/>
            </a:prstGeom>
            <a:noFill/>
            <a:ln>
              <a:solidFill>
                <a:srgbClr val="00BD3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5" name="Triangle 34">
              <a:extLst>
                <a:ext uri="{FF2B5EF4-FFF2-40B4-BE49-F238E27FC236}">
                  <a16:creationId xmlns:a16="http://schemas.microsoft.com/office/drawing/2014/main" id="{54BDC2D1-67D0-9342-B83E-65D164AB13D9}"/>
                </a:ext>
              </a:extLst>
            </p:cNvPr>
            <p:cNvSpPr/>
            <p:nvPr/>
          </p:nvSpPr>
          <p:spPr>
            <a:xfrm rot="10800000">
              <a:off x="11900905" y="4908188"/>
              <a:ext cx="164136" cy="122877"/>
            </a:xfrm>
            <a:prstGeom prst="triangle">
              <a:avLst/>
            </a:prstGeom>
            <a:no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 name="Triangle 35">
              <a:extLst>
                <a:ext uri="{FF2B5EF4-FFF2-40B4-BE49-F238E27FC236}">
                  <a16:creationId xmlns:a16="http://schemas.microsoft.com/office/drawing/2014/main" id="{0BBEA4D4-C4F5-7245-9715-3D202535A8DB}"/>
                </a:ext>
              </a:extLst>
            </p:cNvPr>
            <p:cNvSpPr/>
            <p:nvPr/>
          </p:nvSpPr>
          <p:spPr>
            <a:xfrm>
              <a:off x="9494499" y="1271969"/>
              <a:ext cx="401094" cy="300270"/>
            </a:xfrm>
            <a:prstGeom prst="triangle">
              <a:avLst/>
            </a:prstGeom>
            <a:noFill/>
            <a:ln>
              <a:solidFill>
                <a:srgbClr val="F0A62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7" name="Triangle 36">
              <a:extLst>
                <a:ext uri="{FF2B5EF4-FFF2-40B4-BE49-F238E27FC236}">
                  <a16:creationId xmlns:a16="http://schemas.microsoft.com/office/drawing/2014/main" id="{813A3DAF-7C4C-FB42-916E-208F74FB0115}"/>
                </a:ext>
              </a:extLst>
            </p:cNvPr>
            <p:cNvSpPr/>
            <p:nvPr/>
          </p:nvSpPr>
          <p:spPr>
            <a:xfrm rot="10800000">
              <a:off x="7203068" y="-14628"/>
              <a:ext cx="1592986" cy="1192554"/>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sp>
        <p:nvSpPr>
          <p:cNvPr id="5" name="Rectangle 7">
            <a:extLst>
              <a:ext uri="{FF2B5EF4-FFF2-40B4-BE49-F238E27FC236}">
                <a16:creationId xmlns:a16="http://schemas.microsoft.com/office/drawing/2014/main" id="{CF8312F4-008A-8B46-B9CC-E4456F84C996}"/>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6" name="Parallelogram 5">
            <a:extLst>
              <a:ext uri="{FF2B5EF4-FFF2-40B4-BE49-F238E27FC236}">
                <a16:creationId xmlns:a16="http://schemas.microsoft.com/office/drawing/2014/main" id="{8A162E46-AFAD-E846-BF5C-F20FF11EA0EF}"/>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CB9D49A6-86F7-B744-828A-D7C1D9D15D8C}"/>
              </a:ext>
            </a:extLst>
          </p:cNvPr>
          <p:cNvSpPr txBox="1"/>
          <p:nvPr/>
        </p:nvSpPr>
        <p:spPr>
          <a:xfrm>
            <a:off x="5294376" y="6477000"/>
            <a:ext cx="645286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IT SERVICE CONTINGENCY PLAN  |  TABLE OF CONTENTS</a:t>
            </a:r>
            <a:endParaRPr lang="en-US" dirty="0">
              <a:solidFill>
                <a:schemeClr val="bg1"/>
              </a:solidFill>
              <a:latin typeface="Century Gothic" panose="020B0502020202020204" pitchFamily="34" charset="0"/>
              <a:ea typeface="Arial" charset="0"/>
              <a:cs typeface="Arial" charset="0"/>
            </a:endParaRPr>
          </a:p>
        </p:txBody>
      </p:sp>
      <p:sp>
        <p:nvSpPr>
          <p:cNvPr id="3" name="TextBox 2">
            <a:extLst>
              <a:ext uri="{FF2B5EF4-FFF2-40B4-BE49-F238E27FC236}">
                <a16:creationId xmlns:a16="http://schemas.microsoft.com/office/drawing/2014/main" id="{BCE760FD-6E50-FD4F-B597-7E228EDE51FD}"/>
              </a:ext>
            </a:extLst>
          </p:cNvPr>
          <p:cNvSpPr txBox="1"/>
          <p:nvPr/>
        </p:nvSpPr>
        <p:spPr>
          <a:xfrm>
            <a:off x="367748" y="248400"/>
            <a:ext cx="4161717" cy="584775"/>
          </a:xfrm>
          <a:prstGeom prst="rect">
            <a:avLst/>
          </a:prstGeom>
          <a:noFill/>
        </p:spPr>
        <p:txBody>
          <a:bodyPr wrap="none" rtlCol="0">
            <a:spAutoFit/>
          </a:bodyPr>
          <a:lstStyle/>
          <a:p>
            <a:r>
              <a:rPr lang="en-US" sz="3200" dirty="0">
                <a:solidFill>
                  <a:schemeClr val="tx1">
                    <a:lumMod val="65000"/>
                    <a:lumOff val="35000"/>
                  </a:schemeClr>
                </a:solidFill>
                <a:latin typeface="Century Gothic" panose="020B0502020202020204" pitchFamily="34" charset="0"/>
              </a:rPr>
              <a:t>TABLE OF CONTENTS</a:t>
            </a:r>
          </a:p>
        </p:txBody>
      </p:sp>
      <p:sp>
        <p:nvSpPr>
          <p:cNvPr id="38" name="TextBox 37">
            <a:extLst>
              <a:ext uri="{FF2B5EF4-FFF2-40B4-BE49-F238E27FC236}">
                <a16:creationId xmlns:a16="http://schemas.microsoft.com/office/drawing/2014/main" id="{3087209E-8C45-1E47-A06D-D69E46F1665D}"/>
              </a:ext>
            </a:extLst>
          </p:cNvPr>
          <p:cNvSpPr txBox="1"/>
          <p:nvPr/>
        </p:nvSpPr>
        <p:spPr>
          <a:xfrm>
            <a:off x="994723" y="1192940"/>
            <a:ext cx="3746538" cy="4407938"/>
          </a:xfrm>
          <a:prstGeom prst="rect">
            <a:avLst/>
          </a:prstGeom>
          <a:noFill/>
        </p:spPr>
        <p:txBody>
          <a:bodyPr wrap="none" rtlCol="0">
            <a:spAutoFit/>
          </a:bodyPr>
          <a:lstStyle/>
          <a:p>
            <a:pPr>
              <a:lnSpc>
                <a:spcPct val="200000"/>
              </a:lnSpc>
            </a:pPr>
            <a:r>
              <a:rPr lang="en-US" sz="2400" dirty="0">
                <a:latin typeface="Century Gothic" panose="020B0502020202020204" pitchFamily="34" charset="0"/>
              </a:rPr>
              <a:t>Scope</a:t>
            </a:r>
          </a:p>
          <a:p>
            <a:pPr>
              <a:lnSpc>
                <a:spcPct val="200000"/>
              </a:lnSpc>
            </a:pPr>
            <a:r>
              <a:rPr lang="en-US" sz="2400" dirty="0">
                <a:latin typeface="Century Gothic" panose="020B0502020202020204" pitchFamily="34" charset="0"/>
              </a:rPr>
              <a:t>Recovery Objectives</a:t>
            </a:r>
          </a:p>
          <a:p>
            <a:pPr>
              <a:lnSpc>
                <a:spcPct val="200000"/>
              </a:lnSpc>
            </a:pPr>
            <a:r>
              <a:rPr lang="en-US" sz="2400" dirty="0">
                <a:latin typeface="Century Gothic" panose="020B0502020202020204" pitchFamily="34" charset="0"/>
              </a:rPr>
              <a:t>Recovery Team</a:t>
            </a:r>
          </a:p>
          <a:p>
            <a:pPr>
              <a:lnSpc>
                <a:spcPct val="200000"/>
              </a:lnSpc>
            </a:pPr>
            <a:r>
              <a:rPr lang="en-US" sz="2400" dirty="0">
                <a:latin typeface="Century Gothic" panose="020B0502020202020204" pitchFamily="34" charset="0"/>
              </a:rPr>
              <a:t>Recovery Strategy</a:t>
            </a:r>
          </a:p>
          <a:p>
            <a:pPr>
              <a:lnSpc>
                <a:spcPct val="200000"/>
              </a:lnSpc>
            </a:pPr>
            <a:r>
              <a:rPr lang="en-US" sz="2400" dirty="0">
                <a:latin typeface="Century Gothic" panose="020B0502020202020204" pitchFamily="34" charset="0"/>
              </a:rPr>
              <a:t>Return to Operations</a:t>
            </a:r>
          </a:p>
          <a:p>
            <a:pPr>
              <a:lnSpc>
                <a:spcPct val="200000"/>
              </a:lnSpc>
            </a:pPr>
            <a:r>
              <a:rPr lang="en-US" sz="2400" dirty="0">
                <a:latin typeface="Century Gothic" panose="020B0502020202020204" pitchFamily="34" charset="0"/>
              </a:rPr>
              <a:t>Document Change Log</a:t>
            </a:r>
          </a:p>
        </p:txBody>
      </p:sp>
      <p:sp>
        <p:nvSpPr>
          <p:cNvPr id="39" name="Rectangle 38">
            <a:extLst>
              <a:ext uri="{FF2B5EF4-FFF2-40B4-BE49-F238E27FC236}">
                <a16:creationId xmlns:a16="http://schemas.microsoft.com/office/drawing/2014/main" id="{98B9C3F8-06FB-DD40-9B7F-35DFD45768B0}"/>
              </a:ext>
            </a:extLst>
          </p:cNvPr>
          <p:cNvSpPr/>
          <p:nvPr/>
        </p:nvSpPr>
        <p:spPr>
          <a:xfrm rot="10800000">
            <a:off x="665312" y="1029660"/>
            <a:ext cx="91440" cy="4937760"/>
          </a:xfrm>
          <a:prstGeom prst="rect">
            <a:avLst/>
          </a:prstGeom>
          <a:gradFill>
            <a:gsLst>
              <a:gs pos="100000">
                <a:schemeClr val="accent4"/>
              </a:gs>
              <a:gs pos="86000">
                <a:schemeClr val="accent4"/>
              </a:gs>
            </a:gsLst>
            <a:lin ang="16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117992403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0" name="Group 9">
            <a:extLst>
              <a:ext uri="{FF2B5EF4-FFF2-40B4-BE49-F238E27FC236}">
                <a16:creationId xmlns:a16="http://schemas.microsoft.com/office/drawing/2014/main" id="{93ACF37A-639D-274A-B0A4-D757ADB93F82}"/>
              </a:ext>
            </a:extLst>
          </p:cNvPr>
          <p:cNvGrpSpPr/>
          <p:nvPr/>
        </p:nvGrpSpPr>
        <p:grpSpPr>
          <a:xfrm>
            <a:off x="7203068" y="-14628"/>
            <a:ext cx="5724680" cy="6219640"/>
            <a:chOff x="7203068" y="-14628"/>
            <a:chExt cx="5724680" cy="6219640"/>
          </a:xfrm>
        </p:grpSpPr>
        <p:sp>
          <p:nvSpPr>
            <p:cNvPr id="11" name="Triangle 10">
              <a:extLst>
                <a:ext uri="{FF2B5EF4-FFF2-40B4-BE49-F238E27FC236}">
                  <a16:creationId xmlns:a16="http://schemas.microsoft.com/office/drawing/2014/main" id="{429DFE3E-D028-C04F-B3A0-B74CB94EEB30}"/>
                </a:ext>
              </a:extLst>
            </p:cNvPr>
            <p:cNvSpPr/>
            <p:nvPr/>
          </p:nvSpPr>
          <p:spPr>
            <a:xfrm>
              <a:off x="8267700" y="1219200"/>
              <a:ext cx="1498109" cy="1121526"/>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Triangle 11">
              <a:extLst>
                <a:ext uri="{FF2B5EF4-FFF2-40B4-BE49-F238E27FC236}">
                  <a16:creationId xmlns:a16="http://schemas.microsoft.com/office/drawing/2014/main" id="{9B81F6BF-04D1-DF4B-8D33-710C5B8CFC59}"/>
                </a:ext>
              </a:extLst>
            </p:cNvPr>
            <p:cNvSpPr/>
            <p:nvPr/>
          </p:nvSpPr>
          <p:spPr>
            <a:xfrm rot="10800000">
              <a:off x="8267698" y="2340726"/>
              <a:ext cx="1498109" cy="1121526"/>
            </a:xfrm>
            <a:prstGeom prst="triangle">
              <a:avLst/>
            </a:prstGeom>
            <a:gradFill>
              <a:gsLst>
                <a:gs pos="100000">
                  <a:schemeClr val="bg1">
                    <a:alpha val="50000"/>
                  </a:schemeClr>
                </a:gs>
                <a:gs pos="0">
                  <a:schemeClr val="accent4"/>
                </a:gs>
              </a:gsLst>
              <a:lin ang="13500000" scaled="1"/>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Triangle 12">
              <a:extLst>
                <a:ext uri="{FF2B5EF4-FFF2-40B4-BE49-F238E27FC236}">
                  <a16:creationId xmlns:a16="http://schemas.microsoft.com/office/drawing/2014/main" id="{5D95E705-9CAA-CC4E-AEE3-6DE5F2E382A9}"/>
                </a:ext>
              </a:extLst>
            </p:cNvPr>
            <p:cNvSpPr/>
            <p:nvPr/>
          </p:nvSpPr>
          <p:spPr>
            <a:xfrm>
              <a:off x="9117614" y="2441587"/>
              <a:ext cx="1498109" cy="1121526"/>
            </a:xfrm>
            <a:prstGeom prst="triangle">
              <a:avLst/>
            </a:prstGeom>
            <a:gradFill>
              <a:gsLst>
                <a:gs pos="82000">
                  <a:srgbClr val="00BD32"/>
                </a:gs>
                <a:gs pos="0">
                  <a:schemeClr val="bg1">
                    <a:alpha val="50000"/>
                  </a:schemeClr>
                </a:gs>
              </a:gsLst>
              <a:lin ang="13500000" scaled="1"/>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Triangle 13">
              <a:extLst>
                <a:ext uri="{FF2B5EF4-FFF2-40B4-BE49-F238E27FC236}">
                  <a16:creationId xmlns:a16="http://schemas.microsoft.com/office/drawing/2014/main" id="{2A225979-6E54-2C41-8440-E84F8F423659}"/>
                </a:ext>
              </a:extLst>
            </p:cNvPr>
            <p:cNvSpPr/>
            <p:nvPr/>
          </p:nvSpPr>
          <p:spPr>
            <a:xfrm rot="10800000">
              <a:off x="9117612" y="3563113"/>
              <a:ext cx="1498109" cy="1121526"/>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Triangle 14">
              <a:extLst>
                <a:ext uri="{FF2B5EF4-FFF2-40B4-BE49-F238E27FC236}">
                  <a16:creationId xmlns:a16="http://schemas.microsoft.com/office/drawing/2014/main" id="{99D4EAFE-AD40-F242-B19C-EC8BEED0A088}"/>
                </a:ext>
              </a:extLst>
            </p:cNvPr>
            <p:cNvSpPr/>
            <p:nvPr/>
          </p:nvSpPr>
          <p:spPr>
            <a:xfrm rot="10800000">
              <a:off x="9118598" y="-14627"/>
              <a:ext cx="3073402" cy="2300834"/>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Triangle 15">
              <a:extLst>
                <a:ext uri="{FF2B5EF4-FFF2-40B4-BE49-F238E27FC236}">
                  <a16:creationId xmlns:a16="http://schemas.microsoft.com/office/drawing/2014/main" id="{A2B5CDB3-4703-884E-8888-82E6BD01DAE1}"/>
                </a:ext>
              </a:extLst>
            </p:cNvPr>
            <p:cNvSpPr/>
            <p:nvPr/>
          </p:nvSpPr>
          <p:spPr>
            <a:xfrm>
              <a:off x="11194577" y="5032308"/>
              <a:ext cx="825935" cy="618318"/>
            </a:xfrm>
            <a:prstGeom prst="triangle">
              <a:avLst/>
            </a:prstGeom>
            <a:gradFill>
              <a:gsLst>
                <a:gs pos="100000">
                  <a:schemeClr val="bg1">
                    <a:alpha val="50000"/>
                  </a:schemeClr>
                </a:gs>
                <a:gs pos="0">
                  <a:schemeClr val="tx2">
                    <a:lumMod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Triangle 16">
              <a:extLst>
                <a:ext uri="{FF2B5EF4-FFF2-40B4-BE49-F238E27FC236}">
                  <a16:creationId xmlns:a16="http://schemas.microsoft.com/office/drawing/2014/main" id="{B37C018E-2D3C-0A40-98D4-C97688179D36}"/>
                </a:ext>
              </a:extLst>
            </p:cNvPr>
            <p:cNvSpPr/>
            <p:nvPr/>
          </p:nvSpPr>
          <p:spPr>
            <a:xfrm rot="10800000">
              <a:off x="10726003" y="4976702"/>
              <a:ext cx="825935" cy="618318"/>
            </a:xfrm>
            <a:prstGeom prst="triangle">
              <a:avLst/>
            </a:prstGeom>
            <a:gradFill>
              <a:gsLst>
                <a:gs pos="82000">
                  <a:schemeClr val="tx2"/>
                </a:gs>
                <a:gs pos="0">
                  <a:schemeClr val="bg1">
                    <a:alpha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Triangle 17">
              <a:extLst>
                <a:ext uri="{FF2B5EF4-FFF2-40B4-BE49-F238E27FC236}">
                  <a16:creationId xmlns:a16="http://schemas.microsoft.com/office/drawing/2014/main" id="{0F8664E2-1B3B-F04B-A23F-6AA993EB0DBD}"/>
                </a:ext>
              </a:extLst>
            </p:cNvPr>
            <p:cNvSpPr/>
            <p:nvPr/>
          </p:nvSpPr>
          <p:spPr>
            <a:xfrm>
              <a:off x="10726004" y="4358384"/>
              <a:ext cx="825935" cy="618318"/>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Triangle 18">
              <a:extLst>
                <a:ext uri="{FF2B5EF4-FFF2-40B4-BE49-F238E27FC236}">
                  <a16:creationId xmlns:a16="http://schemas.microsoft.com/office/drawing/2014/main" id="{CD4A0186-03F6-8746-98C4-D1BD3B8F6786}"/>
                </a:ext>
              </a:extLst>
            </p:cNvPr>
            <p:cNvSpPr/>
            <p:nvPr/>
          </p:nvSpPr>
          <p:spPr>
            <a:xfrm>
              <a:off x="10732980" y="2926103"/>
              <a:ext cx="825935" cy="618318"/>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Triangle 19">
              <a:extLst>
                <a:ext uri="{FF2B5EF4-FFF2-40B4-BE49-F238E27FC236}">
                  <a16:creationId xmlns:a16="http://schemas.microsoft.com/office/drawing/2014/main" id="{FA4807C0-7727-BF41-866A-DF249CD60615}"/>
                </a:ext>
              </a:extLst>
            </p:cNvPr>
            <p:cNvSpPr/>
            <p:nvPr/>
          </p:nvSpPr>
          <p:spPr>
            <a:xfrm rot="10800000">
              <a:off x="10732979" y="3544421"/>
              <a:ext cx="825935" cy="618318"/>
            </a:xfrm>
            <a:prstGeom prst="triangle">
              <a:avLst/>
            </a:prstGeom>
            <a:gradFill>
              <a:gsLst>
                <a:gs pos="100000">
                  <a:schemeClr val="bg1">
                    <a:alpha val="50000"/>
                  </a:schemeClr>
                </a:gs>
                <a:gs pos="0">
                  <a:schemeClr val="tx2">
                    <a:lumMod val="60000"/>
                    <a:lumOff val="4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Triangle 20">
              <a:extLst>
                <a:ext uri="{FF2B5EF4-FFF2-40B4-BE49-F238E27FC236}">
                  <a16:creationId xmlns:a16="http://schemas.microsoft.com/office/drawing/2014/main" id="{50381D22-D3B8-894A-9A47-39C04AD55BF7}"/>
                </a:ext>
              </a:extLst>
            </p:cNvPr>
            <p:cNvSpPr/>
            <p:nvPr/>
          </p:nvSpPr>
          <p:spPr>
            <a:xfrm>
              <a:off x="11201553" y="3600027"/>
              <a:ext cx="825935" cy="618318"/>
            </a:xfrm>
            <a:prstGeom prst="triangle">
              <a:avLst/>
            </a:prstGeom>
            <a:gradFill>
              <a:gsLst>
                <a:gs pos="82000">
                  <a:srgbClr val="F0A622"/>
                </a:gs>
                <a:gs pos="0">
                  <a:schemeClr val="bg1">
                    <a:alpha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2" name="Triangle 21">
              <a:extLst>
                <a:ext uri="{FF2B5EF4-FFF2-40B4-BE49-F238E27FC236}">
                  <a16:creationId xmlns:a16="http://schemas.microsoft.com/office/drawing/2014/main" id="{64F35D60-F57E-114B-8851-C083C90EF4E9}"/>
                </a:ext>
              </a:extLst>
            </p:cNvPr>
            <p:cNvSpPr/>
            <p:nvPr/>
          </p:nvSpPr>
          <p:spPr>
            <a:xfrm rot="10800000">
              <a:off x="11201552" y="4218345"/>
              <a:ext cx="825935" cy="618318"/>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3" name="Triangle 22">
              <a:extLst>
                <a:ext uri="{FF2B5EF4-FFF2-40B4-BE49-F238E27FC236}">
                  <a16:creationId xmlns:a16="http://schemas.microsoft.com/office/drawing/2014/main" id="{BC2115BC-616E-8444-90D3-AABBF2EDE280}"/>
                </a:ext>
              </a:extLst>
            </p:cNvPr>
            <p:cNvSpPr/>
            <p:nvPr/>
          </p:nvSpPr>
          <p:spPr>
            <a:xfrm>
              <a:off x="9465415" y="5351037"/>
              <a:ext cx="613059" cy="458953"/>
            </a:xfrm>
            <a:prstGeom prst="triangle">
              <a:avLst/>
            </a:prstGeom>
            <a:gradFill>
              <a:gsLst>
                <a:gs pos="100000">
                  <a:schemeClr val="bg1">
                    <a:alpha val="50000"/>
                  </a:schemeClr>
                </a:gs>
                <a:gs pos="0">
                  <a:srgbClr val="92D050"/>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4" name="Triangle 23">
              <a:extLst>
                <a:ext uri="{FF2B5EF4-FFF2-40B4-BE49-F238E27FC236}">
                  <a16:creationId xmlns:a16="http://schemas.microsoft.com/office/drawing/2014/main" id="{62C6F799-B646-774D-873B-720F0728A0FE}"/>
                </a:ext>
              </a:extLst>
            </p:cNvPr>
            <p:cNvSpPr/>
            <p:nvPr/>
          </p:nvSpPr>
          <p:spPr>
            <a:xfrm rot="10800000">
              <a:off x="8796054" y="4684640"/>
              <a:ext cx="613059" cy="458953"/>
            </a:xfrm>
            <a:prstGeom prst="triangle">
              <a:avLst/>
            </a:prstGeom>
            <a:gradFill>
              <a:gsLst>
                <a:gs pos="82000">
                  <a:srgbClr val="00BD32"/>
                </a:gs>
                <a:gs pos="0">
                  <a:schemeClr val="bg1">
                    <a:alpha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5" name="Triangle 24">
              <a:extLst>
                <a:ext uri="{FF2B5EF4-FFF2-40B4-BE49-F238E27FC236}">
                  <a16:creationId xmlns:a16="http://schemas.microsoft.com/office/drawing/2014/main" id="{D8A653B3-917C-E540-A33D-3ED011DD4033}"/>
                </a:ext>
              </a:extLst>
            </p:cNvPr>
            <p:cNvSpPr/>
            <p:nvPr/>
          </p:nvSpPr>
          <p:spPr>
            <a:xfrm>
              <a:off x="8796055" y="4225687"/>
              <a:ext cx="613059" cy="458953"/>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6" name="Triangle 25">
              <a:extLst>
                <a:ext uri="{FF2B5EF4-FFF2-40B4-BE49-F238E27FC236}">
                  <a16:creationId xmlns:a16="http://schemas.microsoft.com/office/drawing/2014/main" id="{9577DFA0-A9FF-2B43-A41F-171454BCED95}"/>
                </a:ext>
              </a:extLst>
            </p:cNvPr>
            <p:cNvSpPr/>
            <p:nvPr/>
          </p:nvSpPr>
          <p:spPr>
            <a:xfrm>
              <a:off x="11429639" y="676405"/>
              <a:ext cx="1498109" cy="1121526"/>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7" name="Triangle 26">
              <a:extLst>
                <a:ext uri="{FF2B5EF4-FFF2-40B4-BE49-F238E27FC236}">
                  <a16:creationId xmlns:a16="http://schemas.microsoft.com/office/drawing/2014/main" id="{8293E5CE-7736-014E-BA46-038367CFA867}"/>
                </a:ext>
              </a:extLst>
            </p:cNvPr>
            <p:cNvSpPr/>
            <p:nvPr/>
          </p:nvSpPr>
          <p:spPr>
            <a:xfrm rot="10800000">
              <a:off x="11429637" y="1797931"/>
              <a:ext cx="1498109" cy="1121526"/>
            </a:xfrm>
            <a:prstGeom prst="triangle">
              <a:avLst/>
            </a:prstGeom>
            <a:gradFill>
              <a:gsLst>
                <a:gs pos="100000">
                  <a:schemeClr val="bg1">
                    <a:alpha val="50000"/>
                  </a:schemeClr>
                </a:gs>
                <a:gs pos="0">
                  <a:schemeClr val="accent4"/>
                </a:gs>
              </a:gsLst>
              <a:lin ang="13500000" scaled="1"/>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8" name="Triangle 27">
              <a:extLst>
                <a:ext uri="{FF2B5EF4-FFF2-40B4-BE49-F238E27FC236}">
                  <a16:creationId xmlns:a16="http://schemas.microsoft.com/office/drawing/2014/main" id="{D2A63E75-7A6F-5741-BA3D-44726B69F32E}"/>
                </a:ext>
              </a:extLst>
            </p:cNvPr>
            <p:cNvSpPr/>
            <p:nvPr/>
          </p:nvSpPr>
          <p:spPr>
            <a:xfrm rot="10800000">
              <a:off x="10001145" y="4978503"/>
              <a:ext cx="401094" cy="300270"/>
            </a:xfrm>
            <a:prstGeom prst="triangle">
              <a:avLst/>
            </a:prstGeom>
            <a:noFill/>
            <a:ln>
              <a:solidFill>
                <a:srgbClr val="00BD3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9" name="Triangle 28">
              <a:extLst>
                <a:ext uri="{FF2B5EF4-FFF2-40B4-BE49-F238E27FC236}">
                  <a16:creationId xmlns:a16="http://schemas.microsoft.com/office/drawing/2014/main" id="{C86C96C2-EC63-4446-8E42-B69EE6D95E68}"/>
                </a:ext>
              </a:extLst>
            </p:cNvPr>
            <p:cNvSpPr/>
            <p:nvPr/>
          </p:nvSpPr>
          <p:spPr>
            <a:xfrm>
              <a:off x="8478550" y="3436582"/>
              <a:ext cx="401094" cy="300270"/>
            </a:xfrm>
            <a:prstGeom prst="triangle">
              <a:avLst/>
            </a:prstGeom>
            <a:no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0" name="Triangle 29">
              <a:extLst>
                <a:ext uri="{FF2B5EF4-FFF2-40B4-BE49-F238E27FC236}">
                  <a16:creationId xmlns:a16="http://schemas.microsoft.com/office/drawing/2014/main" id="{C48F73DD-5553-A24C-88F5-CDEBD80B7A7F}"/>
                </a:ext>
              </a:extLst>
            </p:cNvPr>
            <p:cNvSpPr/>
            <p:nvPr/>
          </p:nvSpPr>
          <p:spPr>
            <a:xfrm>
              <a:off x="10560298" y="3911608"/>
              <a:ext cx="221130" cy="165545"/>
            </a:xfrm>
            <a:prstGeom prst="triangle">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1" name="Triangle 30">
              <a:extLst>
                <a:ext uri="{FF2B5EF4-FFF2-40B4-BE49-F238E27FC236}">
                  <a16:creationId xmlns:a16="http://schemas.microsoft.com/office/drawing/2014/main" id="{AD30F610-6AA6-FF44-841A-5C7C20FE3560}"/>
                </a:ext>
              </a:extLst>
            </p:cNvPr>
            <p:cNvSpPr/>
            <p:nvPr/>
          </p:nvSpPr>
          <p:spPr>
            <a:xfrm rot="10800000">
              <a:off x="10924816" y="6039467"/>
              <a:ext cx="221130" cy="165545"/>
            </a:xfrm>
            <a:prstGeom prst="triangle">
              <a:avLst/>
            </a:prstGeom>
            <a:noFill/>
            <a:ln>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2" name="Triangle 31">
              <a:extLst>
                <a:ext uri="{FF2B5EF4-FFF2-40B4-BE49-F238E27FC236}">
                  <a16:creationId xmlns:a16="http://schemas.microsoft.com/office/drawing/2014/main" id="{8D623594-760C-A648-9544-55859D44E04A}"/>
                </a:ext>
              </a:extLst>
            </p:cNvPr>
            <p:cNvSpPr/>
            <p:nvPr/>
          </p:nvSpPr>
          <p:spPr>
            <a:xfrm rot="10800000">
              <a:off x="8157134" y="1651419"/>
              <a:ext cx="221130" cy="165545"/>
            </a:xfrm>
            <a:prstGeom prst="triangle">
              <a:avLst/>
            </a:prstGeom>
            <a:noFill/>
            <a:ln>
              <a:solidFill>
                <a:srgbClr val="F0A62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3" name="Triangle 32">
              <a:extLst>
                <a:ext uri="{FF2B5EF4-FFF2-40B4-BE49-F238E27FC236}">
                  <a16:creationId xmlns:a16="http://schemas.microsoft.com/office/drawing/2014/main" id="{E9A0DB31-298F-CB4B-9985-0DEF1938C236}"/>
                </a:ext>
              </a:extLst>
            </p:cNvPr>
            <p:cNvSpPr/>
            <p:nvPr/>
          </p:nvSpPr>
          <p:spPr>
            <a:xfrm>
              <a:off x="11586492" y="2465841"/>
              <a:ext cx="221130" cy="165545"/>
            </a:xfrm>
            <a:prstGeom prst="triangle">
              <a:avLst/>
            </a:prstGeom>
            <a:noFill/>
            <a:ln>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4" name="Triangle 33">
              <a:extLst>
                <a:ext uri="{FF2B5EF4-FFF2-40B4-BE49-F238E27FC236}">
                  <a16:creationId xmlns:a16="http://schemas.microsoft.com/office/drawing/2014/main" id="{86178D03-BDD4-F44D-9E8D-E43A118A7185}"/>
                </a:ext>
              </a:extLst>
            </p:cNvPr>
            <p:cNvSpPr/>
            <p:nvPr/>
          </p:nvSpPr>
          <p:spPr>
            <a:xfrm>
              <a:off x="8875258" y="425489"/>
              <a:ext cx="164136" cy="122877"/>
            </a:xfrm>
            <a:prstGeom prst="triangle">
              <a:avLst/>
            </a:prstGeom>
            <a:noFill/>
            <a:ln>
              <a:solidFill>
                <a:srgbClr val="00BD3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5" name="Triangle 34">
              <a:extLst>
                <a:ext uri="{FF2B5EF4-FFF2-40B4-BE49-F238E27FC236}">
                  <a16:creationId xmlns:a16="http://schemas.microsoft.com/office/drawing/2014/main" id="{54BDC2D1-67D0-9342-B83E-65D164AB13D9}"/>
                </a:ext>
              </a:extLst>
            </p:cNvPr>
            <p:cNvSpPr/>
            <p:nvPr/>
          </p:nvSpPr>
          <p:spPr>
            <a:xfrm rot="10800000">
              <a:off x="11900905" y="4908188"/>
              <a:ext cx="164136" cy="122877"/>
            </a:xfrm>
            <a:prstGeom prst="triangle">
              <a:avLst/>
            </a:prstGeom>
            <a:no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 name="Triangle 35">
              <a:extLst>
                <a:ext uri="{FF2B5EF4-FFF2-40B4-BE49-F238E27FC236}">
                  <a16:creationId xmlns:a16="http://schemas.microsoft.com/office/drawing/2014/main" id="{0BBEA4D4-C4F5-7245-9715-3D202535A8DB}"/>
                </a:ext>
              </a:extLst>
            </p:cNvPr>
            <p:cNvSpPr/>
            <p:nvPr/>
          </p:nvSpPr>
          <p:spPr>
            <a:xfrm>
              <a:off x="9494499" y="1271969"/>
              <a:ext cx="401094" cy="300270"/>
            </a:xfrm>
            <a:prstGeom prst="triangle">
              <a:avLst/>
            </a:prstGeom>
            <a:noFill/>
            <a:ln>
              <a:solidFill>
                <a:srgbClr val="F0A62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7" name="Triangle 36">
              <a:extLst>
                <a:ext uri="{FF2B5EF4-FFF2-40B4-BE49-F238E27FC236}">
                  <a16:creationId xmlns:a16="http://schemas.microsoft.com/office/drawing/2014/main" id="{813A3DAF-7C4C-FB42-916E-208F74FB0115}"/>
                </a:ext>
              </a:extLst>
            </p:cNvPr>
            <p:cNvSpPr/>
            <p:nvPr/>
          </p:nvSpPr>
          <p:spPr>
            <a:xfrm rot="10800000">
              <a:off x="7203068" y="-14628"/>
              <a:ext cx="1592986" cy="1192554"/>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aphicFrame>
        <p:nvGraphicFramePr>
          <p:cNvPr id="2" name="Table 1">
            <a:extLst>
              <a:ext uri="{FF2B5EF4-FFF2-40B4-BE49-F238E27FC236}">
                <a16:creationId xmlns:a16="http://schemas.microsoft.com/office/drawing/2014/main" id="{0A908FEA-3453-5840-A648-2570EEA8E355}"/>
              </a:ext>
            </a:extLst>
          </p:cNvPr>
          <p:cNvGraphicFramePr>
            <a:graphicFrameLocks noGrp="1"/>
          </p:cNvGraphicFramePr>
          <p:nvPr>
            <p:extLst>
              <p:ext uri="{D42A27DB-BD31-4B8C-83A1-F6EECF244321}">
                <p14:modId xmlns:p14="http://schemas.microsoft.com/office/powerpoint/2010/main" val="3565210740"/>
              </p:ext>
            </p:extLst>
          </p:nvPr>
        </p:nvGraphicFramePr>
        <p:xfrm>
          <a:off x="473710" y="1048010"/>
          <a:ext cx="11230609" cy="4844253"/>
        </p:xfrm>
        <a:graphic>
          <a:graphicData uri="http://schemas.openxmlformats.org/drawingml/2006/table">
            <a:tbl>
              <a:tblPr>
                <a:effectLst>
                  <a:outerShdw blurRad="114300" dist="88900" dir="8100000" algn="tr" rotWithShape="0">
                    <a:schemeClr val="bg1">
                      <a:lumMod val="50000"/>
                      <a:alpha val="40000"/>
                    </a:schemeClr>
                  </a:outerShdw>
                  <a:reflection blurRad="6350" stA="52000" endA="300" endPos="35000" dir="5400000" sy="-100000" algn="bl" rotWithShape="0"/>
                </a:effectLst>
                <a:tableStyleId>{5C22544A-7EE6-4342-B048-85BDC9FD1C3A}</a:tableStyleId>
              </a:tblPr>
              <a:tblGrid>
                <a:gridCol w="11230609">
                  <a:extLst>
                    <a:ext uri="{9D8B030D-6E8A-4147-A177-3AD203B41FA5}">
                      <a16:colId xmlns:a16="http://schemas.microsoft.com/office/drawing/2014/main" val="155532388"/>
                    </a:ext>
                  </a:extLst>
                </a:gridCol>
              </a:tblGrid>
              <a:tr h="4844253">
                <a:tc>
                  <a:txBody>
                    <a:bodyPr/>
                    <a:lstStyle/>
                    <a:p>
                      <a:pPr algn="l" fontAlgn="ctr"/>
                      <a:r>
                        <a:rPr lang="en-US" sz="1600" b="0" i="0" u="none" strike="noStrike" dirty="0">
                          <a:solidFill>
                            <a:schemeClr val="tx1"/>
                          </a:solidFill>
                          <a:effectLst/>
                          <a:latin typeface="Century Gothic" panose="020B0502020202020204" pitchFamily="34" charset="0"/>
                        </a:rPr>
                        <a:t>Service Area, Service Offerings, Service Areas that depend on the service at risk</a:t>
                      </a:r>
                    </a:p>
                  </a:txBody>
                  <a:tcPr marL="274320" marR="274320" marT="182880" marB="18288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gradFill>
                      <a:gsLst>
                        <a:gs pos="0">
                          <a:schemeClr val="bg1"/>
                        </a:gs>
                        <a:gs pos="100000">
                          <a:schemeClr val="bg1">
                            <a:alpha val="49000"/>
                          </a:schemeClr>
                        </a:gs>
                      </a:gsLst>
                      <a:lin ang="2700000" scaled="0"/>
                    </a:gradFill>
                  </a:tcPr>
                </a:tc>
                <a:extLst>
                  <a:ext uri="{0D108BD9-81ED-4DB2-BD59-A6C34878D82A}">
                    <a16:rowId xmlns:a16="http://schemas.microsoft.com/office/drawing/2014/main" val="2846645468"/>
                  </a:ext>
                </a:extLst>
              </a:tr>
            </a:tbl>
          </a:graphicData>
        </a:graphic>
      </p:graphicFrame>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sp>
        <p:nvSpPr>
          <p:cNvPr id="5" name="Rectangle 7">
            <a:extLst>
              <a:ext uri="{FF2B5EF4-FFF2-40B4-BE49-F238E27FC236}">
                <a16:creationId xmlns:a16="http://schemas.microsoft.com/office/drawing/2014/main" id="{CF8312F4-008A-8B46-B9CC-E4456F84C996}"/>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6" name="Parallelogram 5">
            <a:extLst>
              <a:ext uri="{FF2B5EF4-FFF2-40B4-BE49-F238E27FC236}">
                <a16:creationId xmlns:a16="http://schemas.microsoft.com/office/drawing/2014/main" id="{8A162E46-AFAD-E846-BF5C-F20FF11EA0EF}"/>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CB9D49A6-86F7-B744-828A-D7C1D9D15D8C}"/>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SCOPE</a:t>
            </a:r>
            <a:endParaRPr lang="en-US" dirty="0">
              <a:solidFill>
                <a:schemeClr val="bg1"/>
              </a:solidFill>
              <a:latin typeface="Century Gothic" panose="020B0502020202020204" pitchFamily="34" charset="0"/>
              <a:ea typeface="Arial" charset="0"/>
              <a:cs typeface="Arial" charset="0"/>
            </a:endParaRPr>
          </a:p>
        </p:txBody>
      </p:sp>
      <p:sp>
        <p:nvSpPr>
          <p:cNvPr id="38" name="TextBox 37">
            <a:extLst>
              <a:ext uri="{FF2B5EF4-FFF2-40B4-BE49-F238E27FC236}">
                <a16:creationId xmlns:a16="http://schemas.microsoft.com/office/drawing/2014/main" id="{A6C4B9E8-80D7-0E4C-98A0-080138C4551C}"/>
              </a:ext>
            </a:extLst>
          </p:cNvPr>
          <p:cNvSpPr txBox="1"/>
          <p:nvPr/>
        </p:nvSpPr>
        <p:spPr>
          <a:xfrm>
            <a:off x="367748" y="248400"/>
            <a:ext cx="1544012" cy="584775"/>
          </a:xfrm>
          <a:prstGeom prst="rect">
            <a:avLst/>
          </a:prstGeom>
          <a:noFill/>
        </p:spPr>
        <p:txBody>
          <a:bodyPr wrap="none" rtlCol="0">
            <a:spAutoFit/>
          </a:bodyPr>
          <a:lstStyle/>
          <a:p>
            <a:r>
              <a:rPr lang="en-US" sz="3200" dirty="0">
                <a:solidFill>
                  <a:schemeClr val="tx1">
                    <a:lumMod val="65000"/>
                    <a:lumOff val="35000"/>
                  </a:schemeClr>
                </a:solidFill>
                <a:latin typeface="Century Gothic" panose="020B0502020202020204" pitchFamily="34" charset="0"/>
              </a:rPr>
              <a:t>SCOPE</a:t>
            </a:r>
          </a:p>
        </p:txBody>
      </p:sp>
    </p:spTree>
    <p:extLst>
      <p:ext uri="{BB962C8B-B14F-4D97-AF65-F5344CB8AC3E}">
        <p14:creationId xmlns:p14="http://schemas.microsoft.com/office/powerpoint/2010/main" val="363481222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0" name="Group 9">
            <a:extLst>
              <a:ext uri="{FF2B5EF4-FFF2-40B4-BE49-F238E27FC236}">
                <a16:creationId xmlns:a16="http://schemas.microsoft.com/office/drawing/2014/main" id="{93ACF37A-639D-274A-B0A4-D757ADB93F82}"/>
              </a:ext>
            </a:extLst>
          </p:cNvPr>
          <p:cNvGrpSpPr/>
          <p:nvPr/>
        </p:nvGrpSpPr>
        <p:grpSpPr>
          <a:xfrm>
            <a:off x="7203068" y="-14628"/>
            <a:ext cx="5724680" cy="6219640"/>
            <a:chOff x="7203068" y="-14628"/>
            <a:chExt cx="5724680" cy="6219640"/>
          </a:xfrm>
        </p:grpSpPr>
        <p:sp>
          <p:nvSpPr>
            <p:cNvPr id="11" name="Triangle 10">
              <a:extLst>
                <a:ext uri="{FF2B5EF4-FFF2-40B4-BE49-F238E27FC236}">
                  <a16:creationId xmlns:a16="http://schemas.microsoft.com/office/drawing/2014/main" id="{429DFE3E-D028-C04F-B3A0-B74CB94EEB30}"/>
                </a:ext>
              </a:extLst>
            </p:cNvPr>
            <p:cNvSpPr/>
            <p:nvPr/>
          </p:nvSpPr>
          <p:spPr>
            <a:xfrm>
              <a:off x="8267700" y="1219200"/>
              <a:ext cx="1498109" cy="1121526"/>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Triangle 11">
              <a:extLst>
                <a:ext uri="{FF2B5EF4-FFF2-40B4-BE49-F238E27FC236}">
                  <a16:creationId xmlns:a16="http://schemas.microsoft.com/office/drawing/2014/main" id="{9B81F6BF-04D1-DF4B-8D33-710C5B8CFC59}"/>
                </a:ext>
              </a:extLst>
            </p:cNvPr>
            <p:cNvSpPr/>
            <p:nvPr/>
          </p:nvSpPr>
          <p:spPr>
            <a:xfrm rot="10800000">
              <a:off x="8267698" y="2340726"/>
              <a:ext cx="1498109" cy="1121526"/>
            </a:xfrm>
            <a:prstGeom prst="triangle">
              <a:avLst/>
            </a:prstGeom>
            <a:gradFill>
              <a:gsLst>
                <a:gs pos="100000">
                  <a:schemeClr val="bg1">
                    <a:alpha val="50000"/>
                  </a:schemeClr>
                </a:gs>
                <a:gs pos="0">
                  <a:schemeClr val="accent4"/>
                </a:gs>
              </a:gsLst>
              <a:lin ang="13500000" scaled="1"/>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Triangle 12">
              <a:extLst>
                <a:ext uri="{FF2B5EF4-FFF2-40B4-BE49-F238E27FC236}">
                  <a16:creationId xmlns:a16="http://schemas.microsoft.com/office/drawing/2014/main" id="{5D95E705-9CAA-CC4E-AEE3-6DE5F2E382A9}"/>
                </a:ext>
              </a:extLst>
            </p:cNvPr>
            <p:cNvSpPr/>
            <p:nvPr/>
          </p:nvSpPr>
          <p:spPr>
            <a:xfrm>
              <a:off x="9117614" y="2441587"/>
              <a:ext cx="1498109" cy="1121526"/>
            </a:xfrm>
            <a:prstGeom prst="triangle">
              <a:avLst/>
            </a:prstGeom>
            <a:gradFill>
              <a:gsLst>
                <a:gs pos="82000">
                  <a:srgbClr val="00BD32"/>
                </a:gs>
                <a:gs pos="0">
                  <a:schemeClr val="bg1">
                    <a:alpha val="50000"/>
                  </a:schemeClr>
                </a:gs>
              </a:gsLst>
              <a:lin ang="13500000" scaled="1"/>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Triangle 13">
              <a:extLst>
                <a:ext uri="{FF2B5EF4-FFF2-40B4-BE49-F238E27FC236}">
                  <a16:creationId xmlns:a16="http://schemas.microsoft.com/office/drawing/2014/main" id="{2A225979-6E54-2C41-8440-E84F8F423659}"/>
                </a:ext>
              </a:extLst>
            </p:cNvPr>
            <p:cNvSpPr/>
            <p:nvPr/>
          </p:nvSpPr>
          <p:spPr>
            <a:xfrm rot="10800000">
              <a:off x="9117612" y="3563113"/>
              <a:ext cx="1498109" cy="1121526"/>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Triangle 14">
              <a:extLst>
                <a:ext uri="{FF2B5EF4-FFF2-40B4-BE49-F238E27FC236}">
                  <a16:creationId xmlns:a16="http://schemas.microsoft.com/office/drawing/2014/main" id="{99D4EAFE-AD40-F242-B19C-EC8BEED0A088}"/>
                </a:ext>
              </a:extLst>
            </p:cNvPr>
            <p:cNvSpPr/>
            <p:nvPr/>
          </p:nvSpPr>
          <p:spPr>
            <a:xfrm rot="10800000">
              <a:off x="9118598" y="-14627"/>
              <a:ext cx="3073402" cy="2300834"/>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Triangle 15">
              <a:extLst>
                <a:ext uri="{FF2B5EF4-FFF2-40B4-BE49-F238E27FC236}">
                  <a16:creationId xmlns:a16="http://schemas.microsoft.com/office/drawing/2014/main" id="{A2B5CDB3-4703-884E-8888-82E6BD01DAE1}"/>
                </a:ext>
              </a:extLst>
            </p:cNvPr>
            <p:cNvSpPr/>
            <p:nvPr/>
          </p:nvSpPr>
          <p:spPr>
            <a:xfrm>
              <a:off x="11194577" y="5032308"/>
              <a:ext cx="825935" cy="618318"/>
            </a:xfrm>
            <a:prstGeom prst="triangle">
              <a:avLst/>
            </a:prstGeom>
            <a:gradFill>
              <a:gsLst>
                <a:gs pos="100000">
                  <a:schemeClr val="bg1">
                    <a:alpha val="50000"/>
                  </a:schemeClr>
                </a:gs>
                <a:gs pos="0">
                  <a:schemeClr val="tx2">
                    <a:lumMod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Triangle 16">
              <a:extLst>
                <a:ext uri="{FF2B5EF4-FFF2-40B4-BE49-F238E27FC236}">
                  <a16:creationId xmlns:a16="http://schemas.microsoft.com/office/drawing/2014/main" id="{B37C018E-2D3C-0A40-98D4-C97688179D36}"/>
                </a:ext>
              </a:extLst>
            </p:cNvPr>
            <p:cNvSpPr/>
            <p:nvPr/>
          </p:nvSpPr>
          <p:spPr>
            <a:xfrm rot="10800000">
              <a:off x="10726003" y="4976702"/>
              <a:ext cx="825935" cy="618318"/>
            </a:xfrm>
            <a:prstGeom prst="triangle">
              <a:avLst/>
            </a:prstGeom>
            <a:gradFill>
              <a:gsLst>
                <a:gs pos="82000">
                  <a:schemeClr val="tx2"/>
                </a:gs>
                <a:gs pos="0">
                  <a:schemeClr val="bg1">
                    <a:alpha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Triangle 17">
              <a:extLst>
                <a:ext uri="{FF2B5EF4-FFF2-40B4-BE49-F238E27FC236}">
                  <a16:creationId xmlns:a16="http://schemas.microsoft.com/office/drawing/2014/main" id="{0F8664E2-1B3B-F04B-A23F-6AA993EB0DBD}"/>
                </a:ext>
              </a:extLst>
            </p:cNvPr>
            <p:cNvSpPr/>
            <p:nvPr/>
          </p:nvSpPr>
          <p:spPr>
            <a:xfrm>
              <a:off x="10726004" y="4358384"/>
              <a:ext cx="825935" cy="618318"/>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Triangle 18">
              <a:extLst>
                <a:ext uri="{FF2B5EF4-FFF2-40B4-BE49-F238E27FC236}">
                  <a16:creationId xmlns:a16="http://schemas.microsoft.com/office/drawing/2014/main" id="{CD4A0186-03F6-8746-98C4-D1BD3B8F6786}"/>
                </a:ext>
              </a:extLst>
            </p:cNvPr>
            <p:cNvSpPr/>
            <p:nvPr/>
          </p:nvSpPr>
          <p:spPr>
            <a:xfrm>
              <a:off x="10732980" y="2926103"/>
              <a:ext cx="825935" cy="618318"/>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Triangle 19">
              <a:extLst>
                <a:ext uri="{FF2B5EF4-FFF2-40B4-BE49-F238E27FC236}">
                  <a16:creationId xmlns:a16="http://schemas.microsoft.com/office/drawing/2014/main" id="{FA4807C0-7727-BF41-866A-DF249CD60615}"/>
                </a:ext>
              </a:extLst>
            </p:cNvPr>
            <p:cNvSpPr/>
            <p:nvPr/>
          </p:nvSpPr>
          <p:spPr>
            <a:xfrm rot="10800000">
              <a:off x="10732979" y="3544421"/>
              <a:ext cx="825935" cy="618318"/>
            </a:xfrm>
            <a:prstGeom prst="triangle">
              <a:avLst/>
            </a:prstGeom>
            <a:gradFill>
              <a:gsLst>
                <a:gs pos="100000">
                  <a:schemeClr val="bg1">
                    <a:alpha val="50000"/>
                  </a:schemeClr>
                </a:gs>
                <a:gs pos="0">
                  <a:schemeClr val="tx2">
                    <a:lumMod val="60000"/>
                    <a:lumOff val="4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Triangle 20">
              <a:extLst>
                <a:ext uri="{FF2B5EF4-FFF2-40B4-BE49-F238E27FC236}">
                  <a16:creationId xmlns:a16="http://schemas.microsoft.com/office/drawing/2014/main" id="{50381D22-D3B8-894A-9A47-39C04AD55BF7}"/>
                </a:ext>
              </a:extLst>
            </p:cNvPr>
            <p:cNvSpPr/>
            <p:nvPr/>
          </p:nvSpPr>
          <p:spPr>
            <a:xfrm>
              <a:off x="11201553" y="3600027"/>
              <a:ext cx="825935" cy="618318"/>
            </a:xfrm>
            <a:prstGeom prst="triangle">
              <a:avLst/>
            </a:prstGeom>
            <a:gradFill>
              <a:gsLst>
                <a:gs pos="82000">
                  <a:srgbClr val="F0A622"/>
                </a:gs>
                <a:gs pos="0">
                  <a:schemeClr val="bg1">
                    <a:alpha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2" name="Triangle 21">
              <a:extLst>
                <a:ext uri="{FF2B5EF4-FFF2-40B4-BE49-F238E27FC236}">
                  <a16:creationId xmlns:a16="http://schemas.microsoft.com/office/drawing/2014/main" id="{64F35D60-F57E-114B-8851-C083C90EF4E9}"/>
                </a:ext>
              </a:extLst>
            </p:cNvPr>
            <p:cNvSpPr/>
            <p:nvPr/>
          </p:nvSpPr>
          <p:spPr>
            <a:xfrm rot="10800000">
              <a:off x="11201552" y="4218345"/>
              <a:ext cx="825935" cy="618318"/>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3" name="Triangle 22">
              <a:extLst>
                <a:ext uri="{FF2B5EF4-FFF2-40B4-BE49-F238E27FC236}">
                  <a16:creationId xmlns:a16="http://schemas.microsoft.com/office/drawing/2014/main" id="{BC2115BC-616E-8444-90D3-AABBF2EDE280}"/>
                </a:ext>
              </a:extLst>
            </p:cNvPr>
            <p:cNvSpPr/>
            <p:nvPr/>
          </p:nvSpPr>
          <p:spPr>
            <a:xfrm>
              <a:off x="9465415" y="5351037"/>
              <a:ext cx="613059" cy="458953"/>
            </a:xfrm>
            <a:prstGeom prst="triangle">
              <a:avLst/>
            </a:prstGeom>
            <a:gradFill>
              <a:gsLst>
                <a:gs pos="100000">
                  <a:schemeClr val="bg1">
                    <a:alpha val="50000"/>
                  </a:schemeClr>
                </a:gs>
                <a:gs pos="0">
                  <a:srgbClr val="92D050"/>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4" name="Triangle 23">
              <a:extLst>
                <a:ext uri="{FF2B5EF4-FFF2-40B4-BE49-F238E27FC236}">
                  <a16:creationId xmlns:a16="http://schemas.microsoft.com/office/drawing/2014/main" id="{62C6F799-B646-774D-873B-720F0728A0FE}"/>
                </a:ext>
              </a:extLst>
            </p:cNvPr>
            <p:cNvSpPr/>
            <p:nvPr/>
          </p:nvSpPr>
          <p:spPr>
            <a:xfrm rot="10800000">
              <a:off x="8796054" y="4684640"/>
              <a:ext cx="613059" cy="458953"/>
            </a:xfrm>
            <a:prstGeom prst="triangle">
              <a:avLst/>
            </a:prstGeom>
            <a:gradFill>
              <a:gsLst>
                <a:gs pos="82000">
                  <a:srgbClr val="00BD32"/>
                </a:gs>
                <a:gs pos="0">
                  <a:schemeClr val="bg1">
                    <a:alpha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5" name="Triangle 24">
              <a:extLst>
                <a:ext uri="{FF2B5EF4-FFF2-40B4-BE49-F238E27FC236}">
                  <a16:creationId xmlns:a16="http://schemas.microsoft.com/office/drawing/2014/main" id="{D8A653B3-917C-E540-A33D-3ED011DD4033}"/>
                </a:ext>
              </a:extLst>
            </p:cNvPr>
            <p:cNvSpPr/>
            <p:nvPr/>
          </p:nvSpPr>
          <p:spPr>
            <a:xfrm>
              <a:off x="8796055" y="4225687"/>
              <a:ext cx="613059" cy="458953"/>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6" name="Triangle 25">
              <a:extLst>
                <a:ext uri="{FF2B5EF4-FFF2-40B4-BE49-F238E27FC236}">
                  <a16:creationId xmlns:a16="http://schemas.microsoft.com/office/drawing/2014/main" id="{9577DFA0-A9FF-2B43-A41F-171454BCED95}"/>
                </a:ext>
              </a:extLst>
            </p:cNvPr>
            <p:cNvSpPr/>
            <p:nvPr/>
          </p:nvSpPr>
          <p:spPr>
            <a:xfrm>
              <a:off x="11429639" y="676405"/>
              <a:ext cx="1498109" cy="1121526"/>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7" name="Triangle 26">
              <a:extLst>
                <a:ext uri="{FF2B5EF4-FFF2-40B4-BE49-F238E27FC236}">
                  <a16:creationId xmlns:a16="http://schemas.microsoft.com/office/drawing/2014/main" id="{8293E5CE-7736-014E-BA46-038367CFA867}"/>
                </a:ext>
              </a:extLst>
            </p:cNvPr>
            <p:cNvSpPr/>
            <p:nvPr/>
          </p:nvSpPr>
          <p:spPr>
            <a:xfrm rot="10800000">
              <a:off x="11429637" y="1797931"/>
              <a:ext cx="1498109" cy="1121526"/>
            </a:xfrm>
            <a:prstGeom prst="triangle">
              <a:avLst/>
            </a:prstGeom>
            <a:gradFill>
              <a:gsLst>
                <a:gs pos="100000">
                  <a:schemeClr val="bg1">
                    <a:alpha val="50000"/>
                  </a:schemeClr>
                </a:gs>
                <a:gs pos="0">
                  <a:schemeClr val="accent4"/>
                </a:gs>
              </a:gsLst>
              <a:lin ang="13500000" scaled="1"/>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8" name="Triangle 27">
              <a:extLst>
                <a:ext uri="{FF2B5EF4-FFF2-40B4-BE49-F238E27FC236}">
                  <a16:creationId xmlns:a16="http://schemas.microsoft.com/office/drawing/2014/main" id="{D2A63E75-7A6F-5741-BA3D-44726B69F32E}"/>
                </a:ext>
              </a:extLst>
            </p:cNvPr>
            <p:cNvSpPr/>
            <p:nvPr/>
          </p:nvSpPr>
          <p:spPr>
            <a:xfrm rot="10800000">
              <a:off x="10001145" y="4978503"/>
              <a:ext cx="401094" cy="300270"/>
            </a:xfrm>
            <a:prstGeom prst="triangle">
              <a:avLst/>
            </a:prstGeom>
            <a:noFill/>
            <a:ln>
              <a:solidFill>
                <a:srgbClr val="00BD3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9" name="Triangle 28">
              <a:extLst>
                <a:ext uri="{FF2B5EF4-FFF2-40B4-BE49-F238E27FC236}">
                  <a16:creationId xmlns:a16="http://schemas.microsoft.com/office/drawing/2014/main" id="{C86C96C2-EC63-4446-8E42-B69EE6D95E68}"/>
                </a:ext>
              </a:extLst>
            </p:cNvPr>
            <p:cNvSpPr/>
            <p:nvPr/>
          </p:nvSpPr>
          <p:spPr>
            <a:xfrm>
              <a:off x="8478550" y="3436582"/>
              <a:ext cx="401094" cy="300270"/>
            </a:xfrm>
            <a:prstGeom prst="triangle">
              <a:avLst/>
            </a:prstGeom>
            <a:no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0" name="Triangle 29">
              <a:extLst>
                <a:ext uri="{FF2B5EF4-FFF2-40B4-BE49-F238E27FC236}">
                  <a16:creationId xmlns:a16="http://schemas.microsoft.com/office/drawing/2014/main" id="{C48F73DD-5553-A24C-88F5-CDEBD80B7A7F}"/>
                </a:ext>
              </a:extLst>
            </p:cNvPr>
            <p:cNvSpPr/>
            <p:nvPr/>
          </p:nvSpPr>
          <p:spPr>
            <a:xfrm>
              <a:off x="10560298" y="3911608"/>
              <a:ext cx="221130" cy="165545"/>
            </a:xfrm>
            <a:prstGeom prst="triangle">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1" name="Triangle 30">
              <a:extLst>
                <a:ext uri="{FF2B5EF4-FFF2-40B4-BE49-F238E27FC236}">
                  <a16:creationId xmlns:a16="http://schemas.microsoft.com/office/drawing/2014/main" id="{AD30F610-6AA6-FF44-841A-5C7C20FE3560}"/>
                </a:ext>
              </a:extLst>
            </p:cNvPr>
            <p:cNvSpPr/>
            <p:nvPr/>
          </p:nvSpPr>
          <p:spPr>
            <a:xfrm rot="10800000">
              <a:off x="10924816" y="6039467"/>
              <a:ext cx="221130" cy="165545"/>
            </a:xfrm>
            <a:prstGeom prst="triangle">
              <a:avLst/>
            </a:prstGeom>
            <a:noFill/>
            <a:ln>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2" name="Triangle 31">
              <a:extLst>
                <a:ext uri="{FF2B5EF4-FFF2-40B4-BE49-F238E27FC236}">
                  <a16:creationId xmlns:a16="http://schemas.microsoft.com/office/drawing/2014/main" id="{8D623594-760C-A648-9544-55859D44E04A}"/>
                </a:ext>
              </a:extLst>
            </p:cNvPr>
            <p:cNvSpPr/>
            <p:nvPr/>
          </p:nvSpPr>
          <p:spPr>
            <a:xfrm rot="10800000">
              <a:off x="8157134" y="1651419"/>
              <a:ext cx="221130" cy="165545"/>
            </a:xfrm>
            <a:prstGeom prst="triangle">
              <a:avLst/>
            </a:prstGeom>
            <a:noFill/>
            <a:ln>
              <a:solidFill>
                <a:srgbClr val="F0A62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3" name="Triangle 32">
              <a:extLst>
                <a:ext uri="{FF2B5EF4-FFF2-40B4-BE49-F238E27FC236}">
                  <a16:creationId xmlns:a16="http://schemas.microsoft.com/office/drawing/2014/main" id="{E9A0DB31-298F-CB4B-9985-0DEF1938C236}"/>
                </a:ext>
              </a:extLst>
            </p:cNvPr>
            <p:cNvSpPr/>
            <p:nvPr/>
          </p:nvSpPr>
          <p:spPr>
            <a:xfrm>
              <a:off x="11586492" y="2465841"/>
              <a:ext cx="221130" cy="165545"/>
            </a:xfrm>
            <a:prstGeom prst="triangle">
              <a:avLst/>
            </a:prstGeom>
            <a:noFill/>
            <a:ln>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4" name="Triangle 33">
              <a:extLst>
                <a:ext uri="{FF2B5EF4-FFF2-40B4-BE49-F238E27FC236}">
                  <a16:creationId xmlns:a16="http://schemas.microsoft.com/office/drawing/2014/main" id="{86178D03-BDD4-F44D-9E8D-E43A118A7185}"/>
                </a:ext>
              </a:extLst>
            </p:cNvPr>
            <p:cNvSpPr/>
            <p:nvPr/>
          </p:nvSpPr>
          <p:spPr>
            <a:xfrm>
              <a:off x="8875258" y="425489"/>
              <a:ext cx="164136" cy="122877"/>
            </a:xfrm>
            <a:prstGeom prst="triangle">
              <a:avLst/>
            </a:prstGeom>
            <a:noFill/>
            <a:ln>
              <a:solidFill>
                <a:srgbClr val="00BD3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5" name="Triangle 34">
              <a:extLst>
                <a:ext uri="{FF2B5EF4-FFF2-40B4-BE49-F238E27FC236}">
                  <a16:creationId xmlns:a16="http://schemas.microsoft.com/office/drawing/2014/main" id="{54BDC2D1-67D0-9342-B83E-65D164AB13D9}"/>
                </a:ext>
              </a:extLst>
            </p:cNvPr>
            <p:cNvSpPr/>
            <p:nvPr/>
          </p:nvSpPr>
          <p:spPr>
            <a:xfrm rot="10800000">
              <a:off x="11900905" y="4908188"/>
              <a:ext cx="164136" cy="122877"/>
            </a:xfrm>
            <a:prstGeom prst="triangle">
              <a:avLst/>
            </a:prstGeom>
            <a:no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 name="Triangle 35">
              <a:extLst>
                <a:ext uri="{FF2B5EF4-FFF2-40B4-BE49-F238E27FC236}">
                  <a16:creationId xmlns:a16="http://schemas.microsoft.com/office/drawing/2014/main" id="{0BBEA4D4-C4F5-7245-9715-3D202535A8DB}"/>
                </a:ext>
              </a:extLst>
            </p:cNvPr>
            <p:cNvSpPr/>
            <p:nvPr/>
          </p:nvSpPr>
          <p:spPr>
            <a:xfrm>
              <a:off x="9494499" y="1271969"/>
              <a:ext cx="401094" cy="300270"/>
            </a:xfrm>
            <a:prstGeom prst="triangle">
              <a:avLst/>
            </a:prstGeom>
            <a:noFill/>
            <a:ln>
              <a:solidFill>
                <a:srgbClr val="F0A62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7" name="Triangle 36">
              <a:extLst>
                <a:ext uri="{FF2B5EF4-FFF2-40B4-BE49-F238E27FC236}">
                  <a16:creationId xmlns:a16="http://schemas.microsoft.com/office/drawing/2014/main" id="{813A3DAF-7C4C-FB42-916E-208F74FB0115}"/>
                </a:ext>
              </a:extLst>
            </p:cNvPr>
            <p:cNvSpPr/>
            <p:nvPr/>
          </p:nvSpPr>
          <p:spPr>
            <a:xfrm rot="10800000">
              <a:off x="7203068" y="-14628"/>
              <a:ext cx="1592986" cy="1192554"/>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aphicFrame>
        <p:nvGraphicFramePr>
          <p:cNvPr id="2" name="Table 1">
            <a:extLst>
              <a:ext uri="{FF2B5EF4-FFF2-40B4-BE49-F238E27FC236}">
                <a16:creationId xmlns:a16="http://schemas.microsoft.com/office/drawing/2014/main" id="{0A908FEA-3453-5840-A648-2570EEA8E355}"/>
              </a:ext>
            </a:extLst>
          </p:cNvPr>
          <p:cNvGraphicFramePr>
            <a:graphicFrameLocks noGrp="1"/>
          </p:cNvGraphicFramePr>
          <p:nvPr>
            <p:extLst>
              <p:ext uri="{D42A27DB-BD31-4B8C-83A1-F6EECF244321}">
                <p14:modId xmlns:p14="http://schemas.microsoft.com/office/powerpoint/2010/main" val="1028952926"/>
              </p:ext>
            </p:extLst>
          </p:nvPr>
        </p:nvGraphicFramePr>
        <p:xfrm>
          <a:off x="473710" y="900059"/>
          <a:ext cx="11230609" cy="2185012"/>
        </p:xfrm>
        <a:graphic>
          <a:graphicData uri="http://schemas.openxmlformats.org/drawingml/2006/table">
            <a:tbl>
              <a:tblPr>
                <a:effectLst>
                  <a:outerShdw blurRad="114300" dist="88900" dir="8100000" algn="tr" rotWithShape="0">
                    <a:schemeClr val="bg1">
                      <a:lumMod val="50000"/>
                      <a:alpha val="40000"/>
                    </a:schemeClr>
                  </a:outerShdw>
                  <a:reflection blurRad="6350" stA="52000" endA="300" endPos="35000" dir="5400000" sy="-100000" algn="bl" rotWithShape="0"/>
                </a:effectLst>
                <a:tableStyleId>{5C22544A-7EE6-4342-B048-85BDC9FD1C3A}</a:tableStyleId>
              </a:tblPr>
              <a:tblGrid>
                <a:gridCol w="11230609">
                  <a:extLst>
                    <a:ext uri="{9D8B030D-6E8A-4147-A177-3AD203B41FA5}">
                      <a16:colId xmlns:a16="http://schemas.microsoft.com/office/drawing/2014/main" val="155532388"/>
                    </a:ext>
                  </a:extLst>
                </a:gridCol>
              </a:tblGrid>
              <a:tr h="2185012">
                <a:tc>
                  <a:txBody>
                    <a:bodyPr/>
                    <a:lstStyle/>
                    <a:p>
                      <a:pPr algn="l" fontAlgn="ctr"/>
                      <a:r>
                        <a:rPr lang="en-US" sz="1600" b="0" i="0" u="none" strike="noStrike" dirty="0">
                          <a:solidFill>
                            <a:srgbClr val="000000"/>
                          </a:solidFill>
                          <a:effectLst/>
                          <a:latin typeface="Century Gothic" panose="020B0502020202020204" pitchFamily="34" charset="0"/>
                        </a:rPr>
                        <a:t>The length of time that IT processes can be down before the interruption impacts the business.</a:t>
                      </a:r>
                    </a:p>
                  </a:txBody>
                  <a:tcPr marL="274320" marR="274320" marT="182880" marB="18288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gradFill>
                      <a:gsLst>
                        <a:gs pos="0">
                          <a:schemeClr val="bg1"/>
                        </a:gs>
                        <a:gs pos="100000">
                          <a:schemeClr val="bg1">
                            <a:alpha val="49000"/>
                          </a:schemeClr>
                        </a:gs>
                      </a:gsLst>
                      <a:lin ang="2700000" scaled="0"/>
                    </a:gradFill>
                  </a:tcPr>
                </a:tc>
                <a:extLst>
                  <a:ext uri="{0D108BD9-81ED-4DB2-BD59-A6C34878D82A}">
                    <a16:rowId xmlns:a16="http://schemas.microsoft.com/office/drawing/2014/main" val="2846645468"/>
                  </a:ext>
                </a:extLst>
              </a:tr>
            </a:tbl>
          </a:graphicData>
        </a:graphic>
      </p:graphicFrame>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sp>
        <p:nvSpPr>
          <p:cNvPr id="39" name="TextBox 38">
            <a:extLst>
              <a:ext uri="{FF2B5EF4-FFF2-40B4-BE49-F238E27FC236}">
                <a16:creationId xmlns:a16="http://schemas.microsoft.com/office/drawing/2014/main" id="{482C33ED-C7D9-E645-A20E-9315B33340B8}"/>
              </a:ext>
            </a:extLst>
          </p:cNvPr>
          <p:cNvSpPr txBox="1"/>
          <p:nvPr/>
        </p:nvSpPr>
        <p:spPr>
          <a:xfrm>
            <a:off x="473710" y="413786"/>
            <a:ext cx="5113900" cy="461665"/>
          </a:xfrm>
          <a:prstGeom prst="rect">
            <a:avLst/>
          </a:prstGeom>
          <a:noFill/>
        </p:spPr>
        <p:txBody>
          <a:bodyPr wrap="none" rtlCol="0">
            <a:spAutoFit/>
          </a:bodyPr>
          <a:lstStyle/>
          <a:p>
            <a:r>
              <a:rPr lang="en-US" sz="2400" dirty="0">
                <a:latin typeface="Century Gothic" panose="020B0502020202020204" pitchFamily="34" charset="0"/>
              </a:rPr>
              <a:t>RECOVERY TIME OBJECTIVE (RTO)</a:t>
            </a:r>
          </a:p>
        </p:txBody>
      </p:sp>
      <p:graphicFrame>
        <p:nvGraphicFramePr>
          <p:cNvPr id="40" name="Table 39">
            <a:extLst>
              <a:ext uri="{FF2B5EF4-FFF2-40B4-BE49-F238E27FC236}">
                <a16:creationId xmlns:a16="http://schemas.microsoft.com/office/drawing/2014/main" id="{C70A26E3-070F-184B-8273-C75B49764097}"/>
              </a:ext>
            </a:extLst>
          </p:cNvPr>
          <p:cNvGraphicFramePr>
            <a:graphicFrameLocks noGrp="1"/>
          </p:cNvGraphicFramePr>
          <p:nvPr>
            <p:extLst>
              <p:ext uri="{D42A27DB-BD31-4B8C-83A1-F6EECF244321}">
                <p14:modId xmlns:p14="http://schemas.microsoft.com/office/powerpoint/2010/main" val="640168761"/>
              </p:ext>
            </p:extLst>
          </p:nvPr>
        </p:nvGraphicFramePr>
        <p:xfrm>
          <a:off x="473710" y="3758959"/>
          <a:ext cx="11230609" cy="2185012"/>
        </p:xfrm>
        <a:graphic>
          <a:graphicData uri="http://schemas.openxmlformats.org/drawingml/2006/table">
            <a:tbl>
              <a:tblPr>
                <a:effectLst>
                  <a:outerShdw blurRad="114300" dist="88900" dir="8100000" algn="tr" rotWithShape="0">
                    <a:schemeClr val="bg1">
                      <a:lumMod val="50000"/>
                      <a:alpha val="40000"/>
                    </a:schemeClr>
                  </a:outerShdw>
                  <a:reflection blurRad="6350" stA="52000" endA="300" endPos="35000" dir="5400000" sy="-100000" algn="bl" rotWithShape="0"/>
                </a:effectLst>
                <a:tableStyleId>{5C22544A-7EE6-4342-B048-85BDC9FD1C3A}</a:tableStyleId>
              </a:tblPr>
              <a:tblGrid>
                <a:gridCol w="11230609">
                  <a:extLst>
                    <a:ext uri="{9D8B030D-6E8A-4147-A177-3AD203B41FA5}">
                      <a16:colId xmlns:a16="http://schemas.microsoft.com/office/drawing/2014/main" val="155532388"/>
                    </a:ext>
                  </a:extLst>
                </a:gridCol>
              </a:tblGrid>
              <a:tr h="2185012">
                <a:tc>
                  <a:txBody>
                    <a:bodyPr/>
                    <a:lstStyle/>
                    <a:p>
                      <a:pPr algn="l" fontAlgn="ctr"/>
                      <a:r>
                        <a:rPr lang="en-US" sz="1600" b="0" i="0" u="none" strike="noStrike" dirty="0">
                          <a:solidFill>
                            <a:srgbClr val="000000"/>
                          </a:solidFill>
                          <a:effectLst/>
                          <a:latin typeface="Century Gothic" panose="020B0502020202020204" pitchFamily="34" charset="0"/>
                        </a:rPr>
                        <a:t>The maximum interval of data loss since the last IT service backup that the business can tolerate and still proceed with normal business processes.</a:t>
                      </a:r>
                    </a:p>
                  </a:txBody>
                  <a:tcPr marL="274320" marR="274320" marT="182880" marB="18288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gradFill>
                      <a:gsLst>
                        <a:gs pos="0">
                          <a:schemeClr val="bg1"/>
                        </a:gs>
                        <a:gs pos="100000">
                          <a:schemeClr val="bg1">
                            <a:alpha val="49000"/>
                          </a:schemeClr>
                        </a:gs>
                      </a:gsLst>
                      <a:lin ang="2700000" scaled="0"/>
                    </a:gradFill>
                  </a:tcPr>
                </a:tc>
                <a:extLst>
                  <a:ext uri="{0D108BD9-81ED-4DB2-BD59-A6C34878D82A}">
                    <a16:rowId xmlns:a16="http://schemas.microsoft.com/office/drawing/2014/main" val="2846645468"/>
                  </a:ext>
                </a:extLst>
              </a:tr>
            </a:tbl>
          </a:graphicData>
        </a:graphic>
      </p:graphicFrame>
      <p:sp>
        <p:nvSpPr>
          <p:cNvPr id="41" name="TextBox 40">
            <a:extLst>
              <a:ext uri="{FF2B5EF4-FFF2-40B4-BE49-F238E27FC236}">
                <a16:creationId xmlns:a16="http://schemas.microsoft.com/office/drawing/2014/main" id="{A8710EAE-4627-ED49-B0F2-D43A5339FD2C}"/>
              </a:ext>
            </a:extLst>
          </p:cNvPr>
          <p:cNvSpPr txBox="1"/>
          <p:nvPr/>
        </p:nvSpPr>
        <p:spPr>
          <a:xfrm>
            <a:off x="473710" y="3272686"/>
            <a:ext cx="5396029" cy="461665"/>
          </a:xfrm>
          <a:prstGeom prst="rect">
            <a:avLst/>
          </a:prstGeom>
          <a:noFill/>
        </p:spPr>
        <p:txBody>
          <a:bodyPr wrap="none" rtlCol="0">
            <a:spAutoFit/>
          </a:bodyPr>
          <a:lstStyle/>
          <a:p>
            <a:r>
              <a:rPr lang="en-US" sz="2400" dirty="0">
                <a:latin typeface="Century Gothic" panose="020B0502020202020204" pitchFamily="34" charset="0"/>
              </a:rPr>
              <a:t>RECOVERY POINT OBJECTIVE (RPO)</a:t>
            </a:r>
          </a:p>
        </p:txBody>
      </p:sp>
      <p:sp>
        <p:nvSpPr>
          <p:cNvPr id="5" name="Rectangle 7">
            <a:extLst>
              <a:ext uri="{FF2B5EF4-FFF2-40B4-BE49-F238E27FC236}">
                <a16:creationId xmlns:a16="http://schemas.microsoft.com/office/drawing/2014/main" id="{CF8312F4-008A-8B46-B9CC-E4456F84C996}"/>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6" name="Parallelogram 5">
            <a:extLst>
              <a:ext uri="{FF2B5EF4-FFF2-40B4-BE49-F238E27FC236}">
                <a16:creationId xmlns:a16="http://schemas.microsoft.com/office/drawing/2014/main" id="{8A162E46-AFAD-E846-BF5C-F20FF11EA0EF}"/>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CB9D49A6-86F7-B744-828A-D7C1D9D15D8C}"/>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RECOVERY OBJECTIVES</a:t>
            </a:r>
            <a:endParaRPr lang="en-US" dirty="0">
              <a:solidFill>
                <a:schemeClr val="bg1"/>
              </a:solidFill>
              <a:latin typeface="Century Gothic" panose="020B0502020202020204" pitchFamily="34" charset="0"/>
              <a:ea typeface="Arial" charset="0"/>
              <a:cs typeface="Arial" charset="0"/>
            </a:endParaRPr>
          </a:p>
        </p:txBody>
      </p:sp>
    </p:spTree>
    <p:extLst>
      <p:ext uri="{BB962C8B-B14F-4D97-AF65-F5344CB8AC3E}">
        <p14:creationId xmlns:p14="http://schemas.microsoft.com/office/powerpoint/2010/main" val="33448689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 name="Table 9">
            <a:extLst>
              <a:ext uri="{FF2B5EF4-FFF2-40B4-BE49-F238E27FC236}">
                <a16:creationId xmlns:a16="http://schemas.microsoft.com/office/drawing/2014/main" id="{891F09F4-BCA4-2749-A181-95FCAD9912CC}"/>
              </a:ext>
            </a:extLst>
          </p:cNvPr>
          <p:cNvGraphicFramePr>
            <a:graphicFrameLocks noGrp="1"/>
          </p:cNvGraphicFramePr>
          <p:nvPr>
            <p:extLst>
              <p:ext uri="{D42A27DB-BD31-4B8C-83A1-F6EECF244321}">
                <p14:modId xmlns:p14="http://schemas.microsoft.com/office/powerpoint/2010/main" val="4200059183"/>
              </p:ext>
            </p:extLst>
          </p:nvPr>
        </p:nvGraphicFramePr>
        <p:xfrm>
          <a:off x="367748" y="841402"/>
          <a:ext cx="11285036" cy="5042562"/>
        </p:xfrm>
        <a:graphic>
          <a:graphicData uri="http://schemas.openxmlformats.org/drawingml/2006/table">
            <a:tbl>
              <a:tblPr>
                <a:effectLst>
                  <a:outerShdw blurRad="127000" dist="88900" dir="8100000" algn="tr" rotWithShape="0">
                    <a:prstClr val="black">
                      <a:alpha val="40000"/>
                    </a:prstClr>
                  </a:outerShdw>
                  <a:reflection blurRad="6350" stA="50000" endA="300" endPos="55000" dir="5400000" sy="-100000" algn="bl" rotWithShape="0"/>
                </a:effectLst>
              </a:tblPr>
              <a:tblGrid>
                <a:gridCol w="3175552">
                  <a:extLst>
                    <a:ext uri="{9D8B030D-6E8A-4147-A177-3AD203B41FA5}">
                      <a16:colId xmlns:a16="http://schemas.microsoft.com/office/drawing/2014/main" val="4136967170"/>
                    </a:ext>
                  </a:extLst>
                </a:gridCol>
                <a:gridCol w="3175552">
                  <a:extLst>
                    <a:ext uri="{9D8B030D-6E8A-4147-A177-3AD203B41FA5}">
                      <a16:colId xmlns:a16="http://schemas.microsoft.com/office/drawing/2014/main" val="4155828514"/>
                    </a:ext>
                  </a:extLst>
                </a:gridCol>
                <a:gridCol w="2466966">
                  <a:extLst>
                    <a:ext uri="{9D8B030D-6E8A-4147-A177-3AD203B41FA5}">
                      <a16:colId xmlns:a16="http://schemas.microsoft.com/office/drawing/2014/main" val="3872078189"/>
                    </a:ext>
                  </a:extLst>
                </a:gridCol>
                <a:gridCol w="2466966">
                  <a:extLst>
                    <a:ext uri="{9D8B030D-6E8A-4147-A177-3AD203B41FA5}">
                      <a16:colId xmlns:a16="http://schemas.microsoft.com/office/drawing/2014/main" val="3816280040"/>
                    </a:ext>
                  </a:extLst>
                </a:gridCol>
              </a:tblGrid>
              <a:tr h="351294">
                <a:tc>
                  <a:txBody>
                    <a:bodyPr/>
                    <a:lstStyle/>
                    <a:p>
                      <a:pPr marL="0" marR="0">
                        <a:spcBef>
                          <a:spcPts val="0"/>
                        </a:spcBef>
                        <a:spcAft>
                          <a:spcPts val="0"/>
                        </a:spcAft>
                      </a:pPr>
                      <a:r>
                        <a:rPr lang="en-US" sz="1400" b="0" dirty="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SERVICE / ROLE / FUNCTION</a:t>
                      </a:r>
                      <a:endParaRPr lang="en-US" sz="1400" b="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a:noFill/>
                    </a:lnT>
                    <a:lnB w="6350" cap="flat" cmpd="sng" algn="ctr">
                      <a:solidFill>
                        <a:srgbClr val="BFBFBF"/>
                      </a:solidFill>
                      <a:prstDash val="solid"/>
                      <a:round/>
                      <a:headEnd type="none" w="med" len="med"/>
                      <a:tailEnd type="none" w="med" len="med"/>
                    </a:lnB>
                    <a:solidFill>
                      <a:srgbClr val="D6DCE4"/>
                    </a:solidFill>
                  </a:tcPr>
                </a:tc>
                <a:tc>
                  <a:txBody>
                    <a:bodyPr/>
                    <a:lstStyle/>
                    <a:p>
                      <a:pPr algn="l" fontAlgn="ctr"/>
                      <a:r>
                        <a:rPr lang="en-US" sz="1400" b="0" i="0" u="none" strike="noStrike" dirty="0">
                          <a:solidFill>
                            <a:srgbClr val="000000"/>
                          </a:solidFill>
                          <a:effectLst/>
                          <a:latin typeface="Century Gothic" panose="020B0502020202020204" pitchFamily="34" charset="0"/>
                        </a:rPr>
                        <a:t> RESPONSIBILITY</a:t>
                      </a:r>
                    </a:p>
                  </a:txBody>
                  <a:tcPr marL="857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7F9FB"/>
                    </a:solidFill>
                  </a:tcPr>
                </a:tc>
                <a:tc>
                  <a:txBody>
                    <a:bodyPr/>
                    <a:lstStyle/>
                    <a:p>
                      <a:pPr algn="l" fontAlgn="ctr"/>
                      <a:r>
                        <a:rPr lang="en-US" sz="1400" b="0" i="0" u="none" strike="noStrike" dirty="0">
                          <a:solidFill>
                            <a:srgbClr val="000000"/>
                          </a:solidFill>
                          <a:effectLst/>
                          <a:latin typeface="Century Gothic" panose="020B0502020202020204" pitchFamily="34" charset="0"/>
                        </a:rPr>
                        <a:t>DEPENDENCIES</a:t>
                      </a:r>
                    </a:p>
                  </a:txBody>
                  <a:tcPr marL="857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lumMod val="95000"/>
                      </a:schemeClr>
                    </a:solidFill>
                  </a:tcPr>
                </a:tc>
                <a:tc>
                  <a:txBody>
                    <a:bodyPr/>
                    <a:lstStyle/>
                    <a:p>
                      <a:pPr algn="l" fontAlgn="ctr"/>
                      <a:r>
                        <a:rPr lang="en-US" sz="1400" b="0" i="0" u="none" strike="noStrike" dirty="0">
                          <a:solidFill>
                            <a:srgbClr val="000000"/>
                          </a:solidFill>
                          <a:effectLst/>
                          <a:latin typeface="Century Gothic" panose="020B0502020202020204" pitchFamily="34" charset="0"/>
                        </a:rPr>
                        <a:t>EXPECTED RESPONSE TIME</a:t>
                      </a:r>
                    </a:p>
                  </a:txBody>
                  <a:tcPr marL="857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2864072260"/>
                  </a:ext>
                </a:extLst>
              </a:tr>
              <a:tr h="781878">
                <a:tc>
                  <a:txBody>
                    <a:bodyPr/>
                    <a:lstStyle/>
                    <a:p>
                      <a:pPr marL="0" marR="0">
                        <a:spcBef>
                          <a:spcPts val="0"/>
                        </a:spcBef>
                        <a:spcAft>
                          <a:spcPts val="0"/>
                        </a:spcAft>
                      </a:pPr>
                      <a:endParaRPr lang="en-US" sz="12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EEF3"/>
                    </a:solidFill>
                  </a:tcPr>
                </a:tc>
                <a:tc>
                  <a:txBody>
                    <a:bodyPr/>
                    <a:lstStyle/>
                    <a:p>
                      <a:pPr algn="l" fontAlgn="ctr"/>
                      <a:endParaRPr lang="en-US" sz="1200" b="0" i="0" u="none" strike="noStrike" dirty="0">
                        <a:solidFill>
                          <a:srgbClr val="000000"/>
                        </a:solidFill>
                        <a:effectLst/>
                        <a:latin typeface="Century Gothic" panose="020B0502020202020204" pitchFamily="34" charset="0"/>
                      </a:endParaRPr>
                    </a:p>
                  </a:txBody>
                  <a:tcPr marL="857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l" fontAlgn="ctr"/>
                      <a:endParaRPr lang="en-US" sz="1200" b="0" i="0" u="none" strike="noStrike" dirty="0">
                        <a:solidFill>
                          <a:srgbClr val="000000"/>
                        </a:solidFill>
                        <a:effectLst/>
                        <a:latin typeface="Century Gothic" panose="020B0502020202020204" pitchFamily="34" charset="0"/>
                      </a:endParaRPr>
                    </a:p>
                  </a:txBody>
                  <a:tcPr marL="857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l" fontAlgn="ctr"/>
                      <a:endParaRPr lang="en-US" sz="1200" b="0" i="0" u="none" strike="noStrike" dirty="0">
                        <a:solidFill>
                          <a:srgbClr val="000000"/>
                        </a:solidFill>
                        <a:effectLst/>
                        <a:latin typeface="Century Gothic" panose="020B0502020202020204" pitchFamily="34" charset="0"/>
                      </a:endParaRPr>
                    </a:p>
                  </a:txBody>
                  <a:tcPr marL="857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1464206045"/>
                  </a:ext>
                </a:extLst>
              </a:tr>
              <a:tr h="781878">
                <a:tc>
                  <a:txBody>
                    <a:bodyPr/>
                    <a:lstStyle/>
                    <a:p>
                      <a:pPr marL="0" marR="0">
                        <a:spcBef>
                          <a:spcPts val="0"/>
                        </a:spcBef>
                        <a:spcAft>
                          <a:spcPts val="0"/>
                        </a:spcAft>
                      </a:pPr>
                      <a:endParaRPr lang="en-US" sz="12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EEF3"/>
                    </a:solidFill>
                  </a:tcPr>
                </a:tc>
                <a:tc>
                  <a:txBody>
                    <a:bodyPr/>
                    <a:lstStyle/>
                    <a:p>
                      <a:pPr algn="l" fontAlgn="ctr"/>
                      <a:endParaRPr lang="en-US" sz="1200" b="0" i="0" u="none" strike="noStrike" dirty="0">
                        <a:solidFill>
                          <a:srgbClr val="000000"/>
                        </a:solidFill>
                        <a:effectLst/>
                        <a:latin typeface="Century Gothic" panose="020B0502020202020204" pitchFamily="34" charset="0"/>
                      </a:endParaRPr>
                    </a:p>
                  </a:txBody>
                  <a:tcPr marL="857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l" fontAlgn="ctr"/>
                      <a:endParaRPr lang="en-US" sz="1200" b="0" i="0" u="none" strike="noStrike" dirty="0">
                        <a:solidFill>
                          <a:srgbClr val="000000"/>
                        </a:solidFill>
                        <a:effectLst/>
                        <a:latin typeface="Century Gothic" panose="020B0502020202020204" pitchFamily="34" charset="0"/>
                      </a:endParaRPr>
                    </a:p>
                  </a:txBody>
                  <a:tcPr marL="857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l" fontAlgn="ctr"/>
                      <a:endParaRPr lang="en-US" sz="1200" b="0" i="0" u="none" strike="noStrike" dirty="0">
                        <a:solidFill>
                          <a:srgbClr val="000000"/>
                        </a:solidFill>
                        <a:effectLst/>
                        <a:latin typeface="Century Gothic" panose="020B0502020202020204" pitchFamily="34" charset="0"/>
                      </a:endParaRPr>
                    </a:p>
                  </a:txBody>
                  <a:tcPr marL="857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4075362401"/>
                  </a:ext>
                </a:extLst>
              </a:tr>
              <a:tr h="781878">
                <a:tc>
                  <a:txBody>
                    <a:bodyPr/>
                    <a:lstStyle/>
                    <a:p>
                      <a:pPr marL="0" marR="0">
                        <a:spcBef>
                          <a:spcPts val="0"/>
                        </a:spcBef>
                        <a:spcAft>
                          <a:spcPts val="0"/>
                        </a:spcAft>
                      </a:pPr>
                      <a:endParaRPr lang="en-US" sz="12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EEF3"/>
                    </a:solidFill>
                  </a:tcPr>
                </a:tc>
                <a:tc>
                  <a:txBody>
                    <a:bodyPr/>
                    <a:lstStyle/>
                    <a:p>
                      <a:pPr algn="l" fontAlgn="ctr"/>
                      <a:endParaRPr lang="en-US" sz="1200" b="0" i="0" u="none" strike="noStrike" dirty="0">
                        <a:solidFill>
                          <a:srgbClr val="000000"/>
                        </a:solidFill>
                        <a:effectLst/>
                        <a:latin typeface="Century Gothic" panose="020B0502020202020204" pitchFamily="34" charset="0"/>
                      </a:endParaRPr>
                    </a:p>
                  </a:txBody>
                  <a:tcPr marL="857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l" fontAlgn="ctr"/>
                      <a:endParaRPr lang="en-US" sz="1200" b="0" i="0" u="none" strike="noStrike" dirty="0">
                        <a:solidFill>
                          <a:srgbClr val="000000"/>
                        </a:solidFill>
                        <a:effectLst/>
                        <a:latin typeface="Century Gothic" panose="020B0502020202020204" pitchFamily="34" charset="0"/>
                      </a:endParaRPr>
                    </a:p>
                  </a:txBody>
                  <a:tcPr marL="857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l" fontAlgn="ctr"/>
                      <a:endParaRPr lang="en-US" sz="1200" b="0" i="0" u="none" strike="noStrike" dirty="0">
                        <a:solidFill>
                          <a:srgbClr val="000000"/>
                        </a:solidFill>
                        <a:effectLst/>
                        <a:latin typeface="Century Gothic" panose="020B0502020202020204" pitchFamily="34" charset="0"/>
                      </a:endParaRPr>
                    </a:p>
                  </a:txBody>
                  <a:tcPr marL="857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768940471"/>
                  </a:ext>
                </a:extLst>
              </a:tr>
              <a:tr h="781878">
                <a:tc>
                  <a:txBody>
                    <a:bodyPr/>
                    <a:lstStyle/>
                    <a:p>
                      <a:pPr marL="0" marR="0">
                        <a:spcBef>
                          <a:spcPts val="0"/>
                        </a:spcBef>
                        <a:spcAft>
                          <a:spcPts val="0"/>
                        </a:spcAft>
                      </a:pPr>
                      <a:endParaRPr lang="en-US" sz="12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EEF3"/>
                    </a:solidFill>
                  </a:tcPr>
                </a:tc>
                <a:tc>
                  <a:txBody>
                    <a:bodyPr/>
                    <a:lstStyle/>
                    <a:p>
                      <a:pPr algn="l" fontAlgn="ctr"/>
                      <a:endParaRPr lang="en-US" sz="1200" b="0" i="0" u="none" strike="noStrike" dirty="0">
                        <a:solidFill>
                          <a:srgbClr val="000000"/>
                        </a:solidFill>
                        <a:effectLst/>
                        <a:latin typeface="Century Gothic" panose="020B0502020202020204" pitchFamily="34" charset="0"/>
                      </a:endParaRPr>
                    </a:p>
                  </a:txBody>
                  <a:tcPr marL="857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l" fontAlgn="ctr"/>
                      <a:endParaRPr lang="en-US" sz="1200" b="0" i="0" u="none" strike="noStrike" dirty="0">
                        <a:solidFill>
                          <a:srgbClr val="000000"/>
                        </a:solidFill>
                        <a:effectLst/>
                        <a:latin typeface="Century Gothic" panose="020B0502020202020204" pitchFamily="34" charset="0"/>
                      </a:endParaRPr>
                    </a:p>
                  </a:txBody>
                  <a:tcPr marL="857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l" fontAlgn="ctr"/>
                      <a:endParaRPr lang="en-US" sz="1200" b="0" i="0" u="none" strike="noStrike" dirty="0">
                        <a:solidFill>
                          <a:srgbClr val="000000"/>
                        </a:solidFill>
                        <a:effectLst/>
                        <a:latin typeface="Century Gothic" panose="020B0502020202020204" pitchFamily="34" charset="0"/>
                      </a:endParaRPr>
                    </a:p>
                  </a:txBody>
                  <a:tcPr marL="857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88903567"/>
                  </a:ext>
                </a:extLst>
              </a:tr>
              <a:tr h="781878">
                <a:tc>
                  <a:txBody>
                    <a:bodyPr/>
                    <a:lstStyle/>
                    <a:p>
                      <a:pPr marL="0" marR="0">
                        <a:spcBef>
                          <a:spcPts val="0"/>
                        </a:spcBef>
                        <a:spcAft>
                          <a:spcPts val="0"/>
                        </a:spcAft>
                      </a:pPr>
                      <a:endParaRPr lang="en-US" sz="12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EEF3"/>
                    </a:solidFill>
                  </a:tcPr>
                </a:tc>
                <a:tc>
                  <a:txBody>
                    <a:bodyPr/>
                    <a:lstStyle/>
                    <a:p>
                      <a:pPr algn="l" fontAlgn="ctr"/>
                      <a:endParaRPr lang="en-US" sz="1200" b="0" i="0" u="none" strike="noStrike" dirty="0">
                        <a:solidFill>
                          <a:srgbClr val="000000"/>
                        </a:solidFill>
                        <a:effectLst/>
                        <a:latin typeface="Century Gothic" panose="020B0502020202020204" pitchFamily="34" charset="0"/>
                      </a:endParaRPr>
                    </a:p>
                  </a:txBody>
                  <a:tcPr marL="857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l" fontAlgn="ctr"/>
                      <a:endParaRPr lang="en-US" sz="1200" b="0" i="0" u="none" strike="noStrike" dirty="0">
                        <a:solidFill>
                          <a:srgbClr val="000000"/>
                        </a:solidFill>
                        <a:effectLst/>
                        <a:latin typeface="Century Gothic" panose="020B0502020202020204" pitchFamily="34" charset="0"/>
                      </a:endParaRPr>
                    </a:p>
                  </a:txBody>
                  <a:tcPr marL="857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l" fontAlgn="ctr"/>
                      <a:endParaRPr lang="en-US" sz="1200" b="0" i="0" u="none" strike="noStrike" dirty="0">
                        <a:solidFill>
                          <a:srgbClr val="000000"/>
                        </a:solidFill>
                        <a:effectLst/>
                        <a:latin typeface="Century Gothic" panose="020B0502020202020204" pitchFamily="34" charset="0"/>
                      </a:endParaRPr>
                    </a:p>
                  </a:txBody>
                  <a:tcPr marL="857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2133955738"/>
                  </a:ext>
                </a:extLst>
              </a:tr>
              <a:tr h="781878">
                <a:tc>
                  <a:txBody>
                    <a:bodyPr/>
                    <a:lstStyle/>
                    <a:p>
                      <a:pPr marL="0" marR="0">
                        <a:spcBef>
                          <a:spcPts val="0"/>
                        </a:spcBef>
                        <a:spcAft>
                          <a:spcPts val="0"/>
                        </a:spcAft>
                      </a:pPr>
                      <a:endParaRPr lang="en-US" sz="12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EEF3"/>
                    </a:solidFill>
                  </a:tcPr>
                </a:tc>
                <a:tc>
                  <a:txBody>
                    <a:bodyPr/>
                    <a:lstStyle/>
                    <a:p>
                      <a:pPr algn="l" fontAlgn="ctr"/>
                      <a:endParaRPr lang="en-US" sz="1200" b="0" i="0" u="none" strike="noStrike" dirty="0">
                        <a:solidFill>
                          <a:srgbClr val="000000"/>
                        </a:solidFill>
                        <a:effectLst/>
                        <a:latin typeface="Century Gothic" panose="020B0502020202020204" pitchFamily="34" charset="0"/>
                      </a:endParaRPr>
                    </a:p>
                  </a:txBody>
                  <a:tcPr marL="857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l" fontAlgn="ctr"/>
                      <a:endParaRPr lang="en-US" sz="1200" b="0" i="0" u="none" strike="noStrike" dirty="0">
                        <a:solidFill>
                          <a:srgbClr val="000000"/>
                        </a:solidFill>
                        <a:effectLst/>
                        <a:latin typeface="Century Gothic" panose="020B0502020202020204" pitchFamily="34" charset="0"/>
                      </a:endParaRPr>
                    </a:p>
                  </a:txBody>
                  <a:tcPr marL="857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l" fontAlgn="ctr"/>
                      <a:endParaRPr lang="en-US" sz="1200" b="0" i="0" u="none" strike="noStrike" dirty="0">
                        <a:solidFill>
                          <a:srgbClr val="000000"/>
                        </a:solidFill>
                        <a:effectLst/>
                        <a:latin typeface="Century Gothic" panose="020B0502020202020204" pitchFamily="34" charset="0"/>
                      </a:endParaRPr>
                    </a:p>
                  </a:txBody>
                  <a:tcPr marL="857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1094709104"/>
                  </a:ext>
                </a:extLst>
              </a:tr>
            </a:tbl>
          </a:graphicData>
        </a:graphic>
      </p:graphicFrame>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sp>
        <p:nvSpPr>
          <p:cNvPr id="38" name="TextBox 37">
            <a:extLst>
              <a:ext uri="{FF2B5EF4-FFF2-40B4-BE49-F238E27FC236}">
                <a16:creationId xmlns:a16="http://schemas.microsoft.com/office/drawing/2014/main" id="{A6C4B9E8-80D7-0E4C-98A0-080138C4551C}"/>
              </a:ext>
            </a:extLst>
          </p:cNvPr>
          <p:cNvSpPr txBox="1"/>
          <p:nvPr/>
        </p:nvSpPr>
        <p:spPr>
          <a:xfrm>
            <a:off x="367748" y="248400"/>
            <a:ext cx="3531736" cy="584775"/>
          </a:xfrm>
          <a:prstGeom prst="rect">
            <a:avLst/>
          </a:prstGeom>
          <a:noFill/>
        </p:spPr>
        <p:txBody>
          <a:bodyPr wrap="none" rtlCol="0">
            <a:spAutoFit/>
          </a:bodyPr>
          <a:lstStyle/>
          <a:p>
            <a:r>
              <a:rPr lang="en-US" sz="3200" dirty="0">
                <a:solidFill>
                  <a:schemeClr val="tx1">
                    <a:lumMod val="65000"/>
                    <a:lumOff val="35000"/>
                  </a:schemeClr>
                </a:solidFill>
                <a:latin typeface="Century Gothic" panose="020B0502020202020204" pitchFamily="34" charset="0"/>
              </a:rPr>
              <a:t>RECOVERY TEAM</a:t>
            </a:r>
          </a:p>
        </p:txBody>
      </p:sp>
      <p:sp>
        <p:nvSpPr>
          <p:cNvPr id="5" name="Rectangle 7">
            <a:extLst>
              <a:ext uri="{FF2B5EF4-FFF2-40B4-BE49-F238E27FC236}">
                <a16:creationId xmlns:a16="http://schemas.microsoft.com/office/drawing/2014/main" id="{CF8312F4-008A-8B46-B9CC-E4456F84C996}"/>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6" name="Parallelogram 5">
            <a:extLst>
              <a:ext uri="{FF2B5EF4-FFF2-40B4-BE49-F238E27FC236}">
                <a16:creationId xmlns:a16="http://schemas.microsoft.com/office/drawing/2014/main" id="{8A162E46-AFAD-E846-BF5C-F20FF11EA0EF}"/>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CB9D49A6-86F7-B744-828A-D7C1D9D15D8C}"/>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RECOVERY TEAM</a:t>
            </a:r>
            <a:endParaRPr lang="en-US" dirty="0">
              <a:solidFill>
                <a:schemeClr val="bg1"/>
              </a:solidFill>
              <a:latin typeface="Century Gothic" panose="020B0502020202020204" pitchFamily="34" charset="0"/>
              <a:ea typeface="Arial" charset="0"/>
              <a:cs typeface="Arial" charset="0"/>
            </a:endParaRPr>
          </a:p>
        </p:txBody>
      </p:sp>
    </p:spTree>
    <p:extLst>
      <p:ext uri="{BB962C8B-B14F-4D97-AF65-F5344CB8AC3E}">
        <p14:creationId xmlns:p14="http://schemas.microsoft.com/office/powerpoint/2010/main" val="7659766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0" name="Group 9">
            <a:extLst>
              <a:ext uri="{FF2B5EF4-FFF2-40B4-BE49-F238E27FC236}">
                <a16:creationId xmlns:a16="http://schemas.microsoft.com/office/drawing/2014/main" id="{93ACF37A-639D-274A-B0A4-D757ADB93F82}"/>
              </a:ext>
            </a:extLst>
          </p:cNvPr>
          <p:cNvGrpSpPr/>
          <p:nvPr/>
        </p:nvGrpSpPr>
        <p:grpSpPr>
          <a:xfrm>
            <a:off x="7203068" y="-14628"/>
            <a:ext cx="5724680" cy="6219640"/>
            <a:chOff x="7203068" y="-14628"/>
            <a:chExt cx="5724680" cy="6219640"/>
          </a:xfrm>
        </p:grpSpPr>
        <p:sp>
          <p:nvSpPr>
            <p:cNvPr id="11" name="Triangle 10">
              <a:extLst>
                <a:ext uri="{FF2B5EF4-FFF2-40B4-BE49-F238E27FC236}">
                  <a16:creationId xmlns:a16="http://schemas.microsoft.com/office/drawing/2014/main" id="{429DFE3E-D028-C04F-B3A0-B74CB94EEB30}"/>
                </a:ext>
              </a:extLst>
            </p:cNvPr>
            <p:cNvSpPr/>
            <p:nvPr/>
          </p:nvSpPr>
          <p:spPr>
            <a:xfrm>
              <a:off x="8267700" y="1219200"/>
              <a:ext cx="1498109" cy="1121526"/>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Triangle 11">
              <a:extLst>
                <a:ext uri="{FF2B5EF4-FFF2-40B4-BE49-F238E27FC236}">
                  <a16:creationId xmlns:a16="http://schemas.microsoft.com/office/drawing/2014/main" id="{9B81F6BF-04D1-DF4B-8D33-710C5B8CFC59}"/>
                </a:ext>
              </a:extLst>
            </p:cNvPr>
            <p:cNvSpPr/>
            <p:nvPr/>
          </p:nvSpPr>
          <p:spPr>
            <a:xfrm rot="10800000">
              <a:off x="8267698" y="2340726"/>
              <a:ext cx="1498109" cy="1121526"/>
            </a:xfrm>
            <a:prstGeom prst="triangle">
              <a:avLst/>
            </a:prstGeom>
            <a:gradFill>
              <a:gsLst>
                <a:gs pos="100000">
                  <a:schemeClr val="bg1">
                    <a:alpha val="50000"/>
                  </a:schemeClr>
                </a:gs>
                <a:gs pos="0">
                  <a:schemeClr val="accent4"/>
                </a:gs>
              </a:gsLst>
              <a:lin ang="13500000" scaled="1"/>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Triangle 12">
              <a:extLst>
                <a:ext uri="{FF2B5EF4-FFF2-40B4-BE49-F238E27FC236}">
                  <a16:creationId xmlns:a16="http://schemas.microsoft.com/office/drawing/2014/main" id="{5D95E705-9CAA-CC4E-AEE3-6DE5F2E382A9}"/>
                </a:ext>
              </a:extLst>
            </p:cNvPr>
            <p:cNvSpPr/>
            <p:nvPr/>
          </p:nvSpPr>
          <p:spPr>
            <a:xfrm>
              <a:off x="9117614" y="2441587"/>
              <a:ext cx="1498109" cy="1121526"/>
            </a:xfrm>
            <a:prstGeom prst="triangle">
              <a:avLst/>
            </a:prstGeom>
            <a:gradFill>
              <a:gsLst>
                <a:gs pos="82000">
                  <a:srgbClr val="00BD32"/>
                </a:gs>
                <a:gs pos="0">
                  <a:schemeClr val="bg1">
                    <a:alpha val="50000"/>
                  </a:schemeClr>
                </a:gs>
              </a:gsLst>
              <a:lin ang="13500000" scaled="1"/>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Triangle 13">
              <a:extLst>
                <a:ext uri="{FF2B5EF4-FFF2-40B4-BE49-F238E27FC236}">
                  <a16:creationId xmlns:a16="http://schemas.microsoft.com/office/drawing/2014/main" id="{2A225979-6E54-2C41-8440-E84F8F423659}"/>
                </a:ext>
              </a:extLst>
            </p:cNvPr>
            <p:cNvSpPr/>
            <p:nvPr/>
          </p:nvSpPr>
          <p:spPr>
            <a:xfrm rot="10800000">
              <a:off x="9117612" y="3563113"/>
              <a:ext cx="1498109" cy="1121526"/>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Triangle 14">
              <a:extLst>
                <a:ext uri="{FF2B5EF4-FFF2-40B4-BE49-F238E27FC236}">
                  <a16:creationId xmlns:a16="http://schemas.microsoft.com/office/drawing/2014/main" id="{99D4EAFE-AD40-F242-B19C-EC8BEED0A088}"/>
                </a:ext>
              </a:extLst>
            </p:cNvPr>
            <p:cNvSpPr/>
            <p:nvPr/>
          </p:nvSpPr>
          <p:spPr>
            <a:xfrm rot="10800000">
              <a:off x="9118598" y="-14627"/>
              <a:ext cx="3073402" cy="2300834"/>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Triangle 15">
              <a:extLst>
                <a:ext uri="{FF2B5EF4-FFF2-40B4-BE49-F238E27FC236}">
                  <a16:creationId xmlns:a16="http://schemas.microsoft.com/office/drawing/2014/main" id="{A2B5CDB3-4703-884E-8888-82E6BD01DAE1}"/>
                </a:ext>
              </a:extLst>
            </p:cNvPr>
            <p:cNvSpPr/>
            <p:nvPr/>
          </p:nvSpPr>
          <p:spPr>
            <a:xfrm>
              <a:off x="11194577" y="5032308"/>
              <a:ext cx="825935" cy="618318"/>
            </a:xfrm>
            <a:prstGeom prst="triangle">
              <a:avLst/>
            </a:prstGeom>
            <a:gradFill>
              <a:gsLst>
                <a:gs pos="100000">
                  <a:schemeClr val="bg1">
                    <a:alpha val="50000"/>
                  </a:schemeClr>
                </a:gs>
                <a:gs pos="0">
                  <a:schemeClr val="tx2">
                    <a:lumMod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Triangle 16">
              <a:extLst>
                <a:ext uri="{FF2B5EF4-FFF2-40B4-BE49-F238E27FC236}">
                  <a16:creationId xmlns:a16="http://schemas.microsoft.com/office/drawing/2014/main" id="{B37C018E-2D3C-0A40-98D4-C97688179D36}"/>
                </a:ext>
              </a:extLst>
            </p:cNvPr>
            <p:cNvSpPr/>
            <p:nvPr/>
          </p:nvSpPr>
          <p:spPr>
            <a:xfrm rot="10800000">
              <a:off x="10726003" y="4976702"/>
              <a:ext cx="825935" cy="618318"/>
            </a:xfrm>
            <a:prstGeom prst="triangle">
              <a:avLst/>
            </a:prstGeom>
            <a:gradFill>
              <a:gsLst>
                <a:gs pos="82000">
                  <a:schemeClr val="tx2"/>
                </a:gs>
                <a:gs pos="0">
                  <a:schemeClr val="bg1">
                    <a:alpha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Triangle 17">
              <a:extLst>
                <a:ext uri="{FF2B5EF4-FFF2-40B4-BE49-F238E27FC236}">
                  <a16:creationId xmlns:a16="http://schemas.microsoft.com/office/drawing/2014/main" id="{0F8664E2-1B3B-F04B-A23F-6AA993EB0DBD}"/>
                </a:ext>
              </a:extLst>
            </p:cNvPr>
            <p:cNvSpPr/>
            <p:nvPr/>
          </p:nvSpPr>
          <p:spPr>
            <a:xfrm>
              <a:off x="10726004" y="4358384"/>
              <a:ext cx="825935" cy="618318"/>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Triangle 18">
              <a:extLst>
                <a:ext uri="{FF2B5EF4-FFF2-40B4-BE49-F238E27FC236}">
                  <a16:creationId xmlns:a16="http://schemas.microsoft.com/office/drawing/2014/main" id="{CD4A0186-03F6-8746-98C4-D1BD3B8F6786}"/>
                </a:ext>
              </a:extLst>
            </p:cNvPr>
            <p:cNvSpPr/>
            <p:nvPr/>
          </p:nvSpPr>
          <p:spPr>
            <a:xfrm>
              <a:off x="10732980" y="2926103"/>
              <a:ext cx="825935" cy="618318"/>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Triangle 19">
              <a:extLst>
                <a:ext uri="{FF2B5EF4-FFF2-40B4-BE49-F238E27FC236}">
                  <a16:creationId xmlns:a16="http://schemas.microsoft.com/office/drawing/2014/main" id="{FA4807C0-7727-BF41-866A-DF249CD60615}"/>
                </a:ext>
              </a:extLst>
            </p:cNvPr>
            <p:cNvSpPr/>
            <p:nvPr/>
          </p:nvSpPr>
          <p:spPr>
            <a:xfrm rot="10800000">
              <a:off x="10732979" y="3544421"/>
              <a:ext cx="825935" cy="618318"/>
            </a:xfrm>
            <a:prstGeom prst="triangle">
              <a:avLst/>
            </a:prstGeom>
            <a:gradFill>
              <a:gsLst>
                <a:gs pos="100000">
                  <a:schemeClr val="bg1">
                    <a:alpha val="50000"/>
                  </a:schemeClr>
                </a:gs>
                <a:gs pos="0">
                  <a:schemeClr val="tx2">
                    <a:lumMod val="60000"/>
                    <a:lumOff val="4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Triangle 20">
              <a:extLst>
                <a:ext uri="{FF2B5EF4-FFF2-40B4-BE49-F238E27FC236}">
                  <a16:creationId xmlns:a16="http://schemas.microsoft.com/office/drawing/2014/main" id="{50381D22-D3B8-894A-9A47-39C04AD55BF7}"/>
                </a:ext>
              </a:extLst>
            </p:cNvPr>
            <p:cNvSpPr/>
            <p:nvPr/>
          </p:nvSpPr>
          <p:spPr>
            <a:xfrm>
              <a:off x="11201553" y="3600027"/>
              <a:ext cx="825935" cy="618318"/>
            </a:xfrm>
            <a:prstGeom prst="triangle">
              <a:avLst/>
            </a:prstGeom>
            <a:gradFill>
              <a:gsLst>
                <a:gs pos="82000">
                  <a:srgbClr val="F0A622"/>
                </a:gs>
                <a:gs pos="0">
                  <a:schemeClr val="bg1">
                    <a:alpha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2" name="Triangle 21">
              <a:extLst>
                <a:ext uri="{FF2B5EF4-FFF2-40B4-BE49-F238E27FC236}">
                  <a16:creationId xmlns:a16="http://schemas.microsoft.com/office/drawing/2014/main" id="{64F35D60-F57E-114B-8851-C083C90EF4E9}"/>
                </a:ext>
              </a:extLst>
            </p:cNvPr>
            <p:cNvSpPr/>
            <p:nvPr/>
          </p:nvSpPr>
          <p:spPr>
            <a:xfrm rot="10800000">
              <a:off x="11201552" y="4218345"/>
              <a:ext cx="825935" cy="618318"/>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3" name="Triangle 22">
              <a:extLst>
                <a:ext uri="{FF2B5EF4-FFF2-40B4-BE49-F238E27FC236}">
                  <a16:creationId xmlns:a16="http://schemas.microsoft.com/office/drawing/2014/main" id="{BC2115BC-616E-8444-90D3-AABBF2EDE280}"/>
                </a:ext>
              </a:extLst>
            </p:cNvPr>
            <p:cNvSpPr/>
            <p:nvPr/>
          </p:nvSpPr>
          <p:spPr>
            <a:xfrm>
              <a:off x="9465415" y="5351037"/>
              <a:ext cx="613059" cy="458953"/>
            </a:xfrm>
            <a:prstGeom prst="triangle">
              <a:avLst/>
            </a:prstGeom>
            <a:gradFill>
              <a:gsLst>
                <a:gs pos="100000">
                  <a:schemeClr val="bg1">
                    <a:alpha val="50000"/>
                  </a:schemeClr>
                </a:gs>
                <a:gs pos="0">
                  <a:srgbClr val="92D050"/>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4" name="Triangle 23">
              <a:extLst>
                <a:ext uri="{FF2B5EF4-FFF2-40B4-BE49-F238E27FC236}">
                  <a16:creationId xmlns:a16="http://schemas.microsoft.com/office/drawing/2014/main" id="{62C6F799-B646-774D-873B-720F0728A0FE}"/>
                </a:ext>
              </a:extLst>
            </p:cNvPr>
            <p:cNvSpPr/>
            <p:nvPr/>
          </p:nvSpPr>
          <p:spPr>
            <a:xfrm rot="10800000">
              <a:off x="8796054" y="4684640"/>
              <a:ext cx="613059" cy="458953"/>
            </a:xfrm>
            <a:prstGeom prst="triangle">
              <a:avLst/>
            </a:prstGeom>
            <a:gradFill>
              <a:gsLst>
                <a:gs pos="82000">
                  <a:srgbClr val="00BD32"/>
                </a:gs>
                <a:gs pos="0">
                  <a:schemeClr val="bg1">
                    <a:alpha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5" name="Triangle 24">
              <a:extLst>
                <a:ext uri="{FF2B5EF4-FFF2-40B4-BE49-F238E27FC236}">
                  <a16:creationId xmlns:a16="http://schemas.microsoft.com/office/drawing/2014/main" id="{D8A653B3-917C-E540-A33D-3ED011DD4033}"/>
                </a:ext>
              </a:extLst>
            </p:cNvPr>
            <p:cNvSpPr/>
            <p:nvPr/>
          </p:nvSpPr>
          <p:spPr>
            <a:xfrm>
              <a:off x="8796055" y="4225687"/>
              <a:ext cx="613059" cy="458953"/>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6" name="Triangle 25">
              <a:extLst>
                <a:ext uri="{FF2B5EF4-FFF2-40B4-BE49-F238E27FC236}">
                  <a16:creationId xmlns:a16="http://schemas.microsoft.com/office/drawing/2014/main" id="{9577DFA0-A9FF-2B43-A41F-171454BCED95}"/>
                </a:ext>
              </a:extLst>
            </p:cNvPr>
            <p:cNvSpPr/>
            <p:nvPr/>
          </p:nvSpPr>
          <p:spPr>
            <a:xfrm>
              <a:off x="11429639" y="676405"/>
              <a:ext cx="1498109" cy="1121526"/>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7" name="Triangle 26">
              <a:extLst>
                <a:ext uri="{FF2B5EF4-FFF2-40B4-BE49-F238E27FC236}">
                  <a16:creationId xmlns:a16="http://schemas.microsoft.com/office/drawing/2014/main" id="{8293E5CE-7736-014E-BA46-038367CFA867}"/>
                </a:ext>
              </a:extLst>
            </p:cNvPr>
            <p:cNvSpPr/>
            <p:nvPr/>
          </p:nvSpPr>
          <p:spPr>
            <a:xfrm rot="10800000">
              <a:off x="11429637" y="1797931"/>
              <a:ext cx="1498109" cy="1121526"/>
            </a:xfrm>
            <a:prstGeom prst="triangle">
              <a:avLst/>
            </a:prstGeom>
            <a:gradFill>
              <a:gsLst>
                <a:gs pos="100000">
                  <a:schemeClr val="bg1">
                    <a:alpha val="50000"/>
                  </a:schemeClr>
                </a:gs>
                <a:gs pos="0">
                  <a:schemeClr val="accent4"/>
                </a:gs>
              </a:gsLst>
              <a:lin ang="13500000" scaled="1"/>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8" name="Triangle 27">
              <a:extLst>
                <a:ext uri="{FF2B5EF4-FFF2-40B4-BE49-F238E27FC236}">
                  <a16:creationId xmlns:a16="http://schemas.microsoft.com/office/drawing/2014/main" id="{D2A63E75-7A6F-5741-BA3D-44726B69F32E}"/>
                </a:ext>
              </a:extLst>
            </p:cNvPr>
            <p:cNvSpPr/>
            <p:nvPr/>
          </p:nvSpPr>
          <p:spPr>
            <a:xfrm rot="10800000">
              <a:off x="10001145" y="4978503"/>
              <a:ext cx="401094" cy="300270"/>
            </a:xfrm>
            <a:prstGeom prst="triangle">
              <a:avLst/>
            </a:prstGeom>
            <a:noFill/>
            <a:ln>
              <a:solidFill>
                <a:srgbClr val="00BD3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9" name="Triangle 28">
              <a:extLst>
                <a:ext uri="{FF2B5EF4-FFF2-40B4-BE49-F238E27FC236}">
                  <a16:creationId xmlns:a16="http://schemas.microsoft.com/office/drawing/2014/main" id="{C86C96C2-EC63-4446-8E42-B69EE6D95E68}"/>
                </a:ext>
              </a:extLst>
            </p:cNvPr>
            <p:cNvSpPr/>
            <p:nvPr/>
          </p:nvSpPr>
          <p:spPr>
            <a:xfrm>
              <a:off x="8478550" y="3436582"/>
              <a:ext cx="401094" cy="300270"/>
            </a:xfrm>
            <a:prstGeom prst="triangle">
              <a:avLst/>
            </a:prstGeom>
            <a:no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0" name="Triangle 29">
              <a:extLst>
                <a:ext uri="{FF2B5EF4-FFF2-40B4-BE49-F238E27FC236}">
                  <a16:creationId xmlns:a16="http://schemas.microsoft.com/office/drawing/2014/main" id="{C48F73DD-5553-A24C-88F5-CDEBD80B7A7F}"/>
                </a:ext>
              </a:extLst>
            </p:cNvPr>
            <p:cNvSpPr/>
            <p:nvPr/>
          </p:nvSpPr>
          <p:spPr>
            <a:xfrm>
              <a:off x="10560298" y="3911608"/>
              <a:ext cx="221130" cy="165545"/>
            </a:xfrm>
            <a:prstGeom prst="triangle">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1" name="Triangle 30">
              <a:extLst>
                <a:ext uri="{FF2B5EF4-FFF2-40B4-BE49-F238E27FC236}">
                  <a16:creationId xmlns:a16="http://schemas.microsoft.com/office/drawing/2014/main" id="{AD30F610-6AA6-FF44-841A-5C7C20FE3560}"/>
                </a:ext>
              </a:extLst>
            </p:cNvPr>
            <p:cNvSpPr/>
            <p:nvPr/>
          </p:nvSpPr>
          <p:spPr>
            <a:xfrm rot="10800000">
              <a:off x="10924816" y="6039467"/>
              <a:ext cx="221130" cy="165545"/>
            </a:xfrm>
            <a:prstGeom prst="triangle">
              <a:avLst/>
            </a:prstGeom>
            <a:noFill/>
            <a:ln>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2" name="Triangle 31">
              <a:extLst>
                <a:ext uri="{FF2B5EF4-FFF2-40B4-BE49-F238E27FC236}">
                  <a16:creationId xmlns:a16="http://schemas.microsoft.com/office/drawing/2014/main" id="{8D623594-760C-A648-9544-55859D44E04A}"/>
                </a:ext>
              </a:extLst>
            </p:cNvPr>
            <p:cNvSpPr/>
            <p:nvPr/>
          </p:nvSpPr>
          <p:spPr>
            <a:xfrm rot="10800000">
              <a:off x="8157134" y="1651419"/>
              <a:ext cx="221130" cy="165545"/>
            </a:xfrm>
            <a:prstGeom prst="triangle">
              <a:avLst/>
            </a:prstGeom>
            <a:noFill/>
            <a:ln>
              <a:solidFill>
                <a:srgbClr val="F0A62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3" name="Triangle 32">
              <a:extLst>
                <a:ext uri="{FF2B5EF4-FFF2-40B4-BE49-F238E27FC236}">
                  <a16:creationId xmlns:a16="http://schemas.microsoft.com/office/drawing/2014/main" id="{E9A0DB31-298F-CB4B-9985-0DEF1938C236}"/>
                </a:ext>
              </a:extLst>
            </p:cNvPr>
            <p:cNvSpPr/>
            <p:nvPr/>
          </p:nvSpPr>
          <p:spPr>
            <a:xfrm>
              <a:off x="11586492" y="2465841"/>
              <a:ext cx="221130" cy="165545"/>
            </a:xfrm>
            <a:prstGeom prst="triangle">
              <a:avLst/>
            </a:prstGeom>
            <a:noFill/>
            <a:ln>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4" name="Triangle 33">
              <a:extLst>
                <a:ext uri="{FF2B5EF4-FFF2-40B4-BE49-F238E27FC236}">
                  <a16:creationId xmlns:a16="http://schemas.microsoft.com/office/drawing/2014/main" id="{86178D03-BDD4-F44D-9E8D-E43A118A7185}"/>
                </a:ext>
              </a:extLst>
            </p:cNvPr>
            <p:cNvSpPr/>
            <p:nvPr/>
          </p:nvSpPr>
          <p:spPr>
            <a:xfrm>
              <a:off x="8875258" y="425489"/>
              <a:ext cx="164136" cy="122877"/>
            </a:xfrm>
            <a:prstGeom prst="triangle">
              <a:avLst/>
            </a:prstGeom>
            <a:noFill/>
            <a:ln>
              <a:solidFill>
                <a:srgbClr val="00BD3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5" name="Triangle 34">
              <a:extLst>
                <a:ext uri="{FF2B5EF4-FFF2-40B4-BE49-F238E27FC236}">
                  <a16:creationId xmlns:a16="http://schemas.microsoft.com/office/drawing/2014/main" id="{54BDC2D1-67D0-9342-B83E-65D164AB13D9}"/>
                </a:ext>
              </a:extLst>
            </p:cNvPr>
            <p:cNvSpPr/>
            <p:nvPr/>
          </p:nvSpPr>
          <p:spPr>
            <a:xfrm rot="10800000">
              <a:off x="11900905" y="4908188"/>
              <a:ext cx="164136" cy="122877"/>
            </a:xfrm>
            <a:prstGeom prst="triangle">
              <a:avLst/>
            </a:prstGeom>
            <a:no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 name="Triangle 35">
              <a:extLst>
                <a:ext uri="{FF2B5EF4-FFF2-40B4-BE49-F238E27FC236}">
                  <a16:creationId xmlns:a16="http://schemas.microsoft.com/office/drawing/2014/main" id="{0BBEA4D4-C4F5-7245-9715-3D202535A8DB}"/>
                </a:ext>
              </a:extLst>
            </p:cNvPr>
            <p:cNvSpPr/>
            <p:nvPr/>
          </p:nvSpPr>
          <p:spPr>
            <a:xfrm>
              <a:off x="9494499" y="1271969"/>
              <a:ext cx="401094" cy="300270"/>
            </a:xfrm>
            <a:prstGeom prst="triangle">
              <a:avLst/>
            </a:prstGeom>
            <a:noFill/>
            <a:ln>
              <a:solidFill>
                <a:srgbClr val="F0A62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7" name="Triangle 36">
              <a:extLst>
                <a:ext uri="{FF2B5EF4-FFF2-40B4-BE49-F238E27FC236}">
                  <a16:creationId xmlns:a16="http://schemas.microsoft.com/office/drawing/2014/main" id="{813A3DAF-7C4C-FB42-916E-208F74FB0115}"/>
                </a:ext>
              </a:extLst>
            </p:cNvPr>
            <p:cNvSpPr/>
            <p:nvPr/>
          </p:nvSpPr>
          <p:spPr>
            <a:xfrm rot="10800000">
              <a:off x="7203068" y="-14628"/>
              <a:ext cx="1592986" cy="1192554"/>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aphicFrame>
        <p:nvGraphicFramePr>
          <p:cNvPr id="2" name="Table 1">
            <a:extLst>
              <a:ext uri="{FF2B5EF4-FFF2-40B4-BE49-F238E27FC236}">
                <a16:creationId xmlns:a16="http://schemas.microsoft.com/office/drawing/2014/main" id="{0A908FEA-3453-5840-A648-2570EEA8E355}"/>
              </a:ext>
            </a:extLst>
          </p:cNvPr>
          <p:cNvGraphicFramePr>
            <a:graphicFrameLocks noGrp="1"/>
          </p:cNvGraphicFramePr>
          <p:nvPr>
            <p:extLst>
              <p:ext uri="{D42A27DB-BD31-4B8C-83A1-F6EECF244321}">
                <p14:modId xmlns:p14="http://schemas.microsoft.com/office/powerpoint/2010/main" val="1185715071"/>
              </p:ext>
            </p:extLst>
          </p:nvPr>
        </p:nvGraphicFramePr>
        <p:xfrm>
          <a:off x="473710" y="1357254"/>
          <a:ext cx="11230609" cy="2011680"/>
        </p:xfrm>
        <a:graphic>
          <a:graphicData uri="http://schemas.openxmlformats.org/drawingml/2006/table">
            <a:tbl>
              <a:tblPr>
                <a:effectLst>
                  <a:outerShdw blurRad="114300" dist="88900" dir="8100000" algn="tr" rotWithShape="0">
                    <a:schemeClr val="bg1">
                      <a:lumMod val="50000"/>
                      <a:alpha val="40000"/>
                    </a:schemeClr>
                  </a:outerShdw>
                  <a:reflection blurRad="6350" stA="52000" endA="300" endPos="35000" dir="5400000" sy="-100000" algn="bl" rotWithShape="0"/>
                </a:effectLst>
                <a:tableStyleId>{5C22544A-7EE6-4342-B048-85BDC9FD1C3A}</a:tableStyleId>
              </a:tblPr>
              <a:tblGrid>
                <a:gridCol w="11230609">
                  <a:extLst>
                    <a:ext uri="{9D8B030D-6E8A-4147-A177-3AD203B41FA5}">
                      <a16:colId xmlns:a16="http://schemas.microsoft.com/office/drawing/2014/main" val="155532388"/>
                    </a:ext>
                  </a:extLst>
                </a:gridCol>
              </a:tblGrid>
              <a:tr h="2011680">
                <a:tc>
                  <a:txBody>
                    <a:bodyPr/>
                    <a:lstStyle/>
                    <a:p>
                      <a:pPr algn="l" fontAlgn="ctr"/>
                      <a:r>
                        <a:rPr lang="en-US" sz="1600" b="0" i="0" u="none" strike="noStrike" dirty="0">
                          <a:solidFill>
                            <a:srgbClr val="000000"/>
                          </a:solidFill>
                          <a:effectLst/>
                          <a:latin typeface="Century Gothic" panose="020B0502020202020204" pitchFamily="34" charset="0"/>
                        </a:rPr>
                        <a:t>Enter Text</a:t>
                      </a:r>
                    </a:p>
                  </a:txBody>
                  <a:tcPr marL="274320" marR="274320" marT="182880" marB="18288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gradFill>
                      <a:gsLst>
                        <a:gs pos="0">
                          <a:schemeClr val="bg1"/>
                        </a:gs>
                        <a:gs pos="100000">
                          <a:schemeClr val="bg1">
                            <a:alpha val="49000"/>
                          </a:schemeClr>
                        </a:gs>
                      </a:gsLst>
                      <a:lin ang="2700000" scaled="0"/>
                    </a:gradFill>
                  </a:tcPr>
                </a:tc>
                <a:extLst>
                  <a:ext uri="{0D108BD9-81ED-4DB2-BD59-A6C34878D82A}">
                    <a16:rowId xmlns:a16="http://schemas.microsoft.com/office/drawing/2014/main" val="2846645468"/>
                  </a:ext>
                </a:extLst>
              </a:tr>
            </a:tbl>
          </a:graphicData>
        </a:graphic>
      </p:graphicFrame>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sp>
        <p:nvSpPr>
          <p:cNvPr id="39" name="TextBox 38">
            <a:extLst>
              <a:ext uri="{FF2B5EF4-FFF2-40B4-BE49-F238E27FC236}">
                <a16:creationId xmlns:a16="http://schemas.microsoft.com/office/drawing/2014/main" id="{482C33ED-C7D9-E645-A20E-9315B33340B8}"/>
              </a:ext>
            </a:extLst>
          </p:cNvPr>
          <p:cNvSpPr txBox="1"/>
          <p:nvPr/>
        </p:nvSpPr>
        <p:spPr>
          <a:xfrm>
            <a:off x="473710" y="870981"/>
            <a:ext cx="2828018" cy="461665"/>
          </a:xfrm>
          <a:prstGeom prst="rect">
            <a:avLst/>
          </a:prstGeom>
          <a:noFill/>
        </p:spPr>
        <p:txBody>
          <a:bodyPr wrap="none" rtlCol="0">
            <a:spAutoFit/>
          </a:bodyPr>
          <a:lstStyle/>
          <a:p>
            <a:r>
              <a:rPr lang="en-US" sz="2400" dirty="0">
                <a:latin typeface="Century Gothic" panose="020B0502020202020204" pitchFamily="34" charset="0"/>
              </a:rPr>
              <a:t>INITIAL RECOVERY</a:t>
            </a:r>
          </a:p>
        </p:txBody>
      </p:sp>
      <p:graphicFrame>
        <p:nvGraphicFramePr>
          <p:cNvPr id="40" name="Table 39">
            <a:extLst>
              <a:ext uri="{FF2B5EF4-FFF2-40B4-BE49-F238E27FC236}">
                <a16:creationId xmlns:a16="http://schemas.microsoft.com/office/drawing/2014/main" id="{C70A26E3-070F-184B-8273-C75B49764097}"/>
              </a:ext>
            </a:extLst>
          </p:cNvPr>
          <p:cNvGraphicFramePr>
            <a:graphicFrameLocks noGrp="1"/>
          </p:cNvGraphicFramePr>
          <p:nvPr>
            <p:extLst>
              <p:ext uri="{D42A27DB-BD31-4B8C-83A1-F6EECF244321}">
                <p14:modId xmlns:p14="http://schemas.microsoft.com/office/powerpoint/2010/main" val="1632705084"/>
              </p:ext>
            </p:extLst>
          </p:nvPr>
        </p:nvGraphicFramePr>
        <p:xfrm>
          <a:off x="473710" y="4096886"/>
          <a:ext cx="11230609" cy="2011680"/>
        </p:xfrm>
        <a:graphic>
          <a:graphicData uri="http://schemas.openxmlformats.org/drawingml/2006/table">
            <a:tbl>
              <a:tblPr>
                <a:effectLst>
                  <a:outerShdw blurRad="114300" dist="88900" dir="8100000" algn="tr" rotWithShape="0">
                    <a:schemeClr val="bg1">
                      <a:lumMod val="50000"/>
                      <a:alpha val="40000"/>
                    </a:schemeClr>
                  </a:outerShdw>
                  <a:reflection blurRad="6350" stA="52000" endA="300" endPos="35000" dir="5400000" sy="-100000" algn="bl" rotWithShape="0"/>
                </a:effectLst>
                <a:tableStyleId>{5C22544A-7EE6-4342-B048-85BDC9FD1C3A}</a:tableStyleId>
              </a:tblPr>
              <a:tblGrid>
                <a:gridCol w="11230609">
                  <a:extLst>
                    <a:ext uri="{9D8B030D-6E8A-4147-A177-3AD203B41FA5}">
                      <a16:colId xmlns:a16="http://schemas.microsoft.com/office/drawing/2014/main" val="155532388"/>
                    </a:ext>
                  </a:extLst>
                </a:gridCol>
              </a:tblGrid>
              <a:tr h="2011680">
                <a:tc>
                  <a:txBody>
                    <a:bodyPr/>
                    <a:lstStyle/>
                    <a:p>
                      <a:pPr algn="l" fontAlgn="ctr"/>
                      <a:r>
                        <a:rPr lang="en-US" sz="1600" b="0" i="0" u="none" strike="noStrike" dirty="0">
                          <a:solidFill>
                            <a:srgbClr val="000000"/>
                          </a:solidFill>
                          <a:effectLst/>
                          <a:latin typeface="Century Gothic" panose="020B0502020202020204" pitchFamily="34" charset="0"/>
                        </a:rPr>
                        <a:t>Enter Text</a:t>
                      </a:r>
                    </a:p>
                  </a:txBody>
                  <a:tcPr marL="274320" marR="274320" marT="182880" marB="18288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gradFill>
                      <a:gsLst>
                        <a:gs pos="0">
                          <a:schemeClr val="bg1"/>
                        </a:gs>
                        <a:gs pos="100000">
                          <a:schemeClr val="bg1">
                            <a:alpha val="49000"/>
                          </a:schemeClr>
                        </a:gs>
                      </a:gsLst>
                      <a:lin ang="2700000" scaled="0"/>
                    </a:gradFill>
                  </a:tcPr>
                </a:tc>
                <a:extLst>
                  <a:ext uri="{0D108BD9-81ED-4DB2-BD59-A6C34878D82A}">
                    <a16:rowId xmlns:a16="http://schemas.microsoft.com/office/drawing/2014/main" val="2846645468"/>
                  </a:ext>
                </a:extLst>
              </a:tr>
            </a:tbl>
          </a:graphicData>
        </a:graphic>
      </p:graphicFrame>
      <p:sp>
        <p:nvSpPr>
          <p:cNvPr id="41" name="TextBox 40">
            <a:extLst>
              <a:ext uri="{FF2B5EF4-FFF2-40B4-BE49-F238E27FC236}">
                <a16:creationId xmlns:a16="http://schemas.microsoft.com/office/drawing/2014/main" id="{A8710EAE-4627-ED49-B0F2-D43A5339FD2C}"/>
              </a:ext>
            </a:extLst>
          </p:cNvPr>
          <p:cNvSpPr txBox="1"/>
          <p:nvPr/>
        </p:nvSpPr>
        <p:spPr>
          <a:xfrm>
            <a:off x="473710" y="3610613"/>
            <a:ext cx="4774064" cy="461665"/>
          </a:xfrm>
          <a:prstGeom prst="rect">
            <a:avLst/>
          </a:prstGeom>
          <a:noFill/>
        </p:spPr>
        <p:txBody>
          <a:bodyPr wrap="none" rtlCol="0">
            <a:spAutoFit/>
          </a:bodyPr>
          <a:lstStyle/>
          <a:p>
            <a:r>
              <a:rPr lang="en-US" sz="2400" dirty="0">
                <a:latin typeface="Century Gothic" panose="020B0502020202020204" pitchFamily="34" charset="0"/>
              </a:rPr>
              <a:t>OVERALL RECOVERY STRATEGY</a:t>
            </a:r>
          </a:p>
        </p:txBody>
      </p:sp>
      <p:sp>
        <p:nvSpPr>
          <p:cNvPr id="5" name="Rectangle 7">
            <a:extLst>
              <a:ext uri="{FF2B5EF4-FFF2-40B4-BE49-F238E27FC236}">
                <a16:creationId xmlns:a16="http://schemas.microsoft.com/office/drawing/2014/main" id="{CF8312F4-008A-8B46-B9CC-E4456F84C996}"/>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6" name="Parallelogram 5">
            <a:extLst>
              <a:ext uri="{FF2B5EF4-FFF2-40B4-BE49-F238E27FC236}">
                <a16:creationId xmlns:a16="http://schemas.microsoft.com/office/drawing/2014/main" id="{8A162E46-AFAD-E846-BF5C-F20FF11EA0EF}"/>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CB9D49A6-86F7-B744-828A-D7C1D9D15D8C}"/>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RECOVERY STRATEGY</a:t>
            </a:r>
          </a:p>
        </p:txBody>
      </p:sp>
      <p:sp>
        <p:nvSpPr>
          <p:cNvPr id="38" name="TextBox 37">
            <a:extLst>
              <a:ext uri="{FF2B5EF4-FFF2-40B4-BE49-F238E27FC236}">
                <a16:creationId xmlns:a16="http://schemas.microsoft.com/office/drawing/2014/main" id="{97008AE8-8EF0-D44D-B341-A7F5F51B383F}"/>
              </a:ext>
            </a:extLst>
          </p:cNvPr>
          <p:cNvSpPr txBox="1"/>
          <p:nvPr/>
        </p:nvSpPr>
        <p:spPr>
          <a:xfrm>
            <a:off x="367748" y="248400"/>
            <a:ext cx="4384534" cy="584775"/>
          </a:xfrm>
          <a:prstGeom prst="rect">
            <a:avLst/>
          </a:prstGeom>
          <a:noFill/>
        </p:spPr>
        <p:txBody>
          <a:bodyPr wrap="none" rtlCol="0">
            <a:spAutoFit/>
          </a:bodyPr>
          <a:lstStyle/>
          <a:p>
            <a:r>
              <a:rPr lang="en-US" sz="3200" dirty="0">
                <a:solidFill>
                  <a:schemeClr val="tx1">
                    <a:lumMod val="65000"/>
                    <a:lumOff val="35000"/>
                  </a:schemeClr>
                </a:solidFill>
                <a:latin typeface="Century Gothic" panose="020B0502020202020204" pitchFamily="34" charset="0"/>
              </a:rPr>
              <a:t>RECOVERY STRATEGY</a:t>
            </a:r>
          </a:p>
        </p:txBody>
      </p:sp>
    </p:spTree>
    <p:extLst>
      <p:ext uri="{BB962C8B-B14F-4D97-AF65-F5344CB8AC3E}">
        <p14:creationId xmlns:p14="http://schemas.microsoft.com/office/powerpoint/2010/main" val="144603194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2" name="Table 11">
            <a:extLst>
              <a:ext uri="{FF2B5EF4-FFF2-40B4-BE49-F238E27FC236}">
                <a16:creationId xmlns:a16="http://schemas.microsoft.com/office/drawing/2014/main" id="{2F47EBFF-6CD4-994C-82C3-198CE5524169}"/>
              </a:ext>
            </a:extLst>
          </p:cNvPr>
          <p:cNvGraphicFramePr>
            <a:graphicFrameLocks noGrp="1"/>
          </p:cNvGraphicFramePr>
          <p:nvPr>
            <p:extLst>
              <p:ext uri="{D42A27DB-BD31-4B8C-83A1-F6EECF244321}">
                <p14:modId xmlns:p14="http://schemas.microsoft.com/office/powerpoint/2010/main" val="1469553700"/>
              </p:ext>
            </p:extLst>
          </p:nvPr>
        </p:nvGraphicFramePr>
        <p:xfrm>
          <a:off x="367747" y="895321"/>
          <a:ext cx="11426229" cy="5042562"/>
        </p:xfrm>
        <a:graphic>
          <a:graphicData uri="http://schemas.openxmlformats.org/drawingml/2006/table">
            <a:tbl>
              <a:tblPr>
                <a:effectLst>
                  <a:outerShdw blurRad="127000" dist="88900" dir="8100000" algn="tr" rotWithShape="0">
                    <a:prstClr val="black">
                      <a:alpha val="40000"/>
                    </a:prstClr>
                  </a:outerShdw>
                  <a:reflection blurRad="6350" stA="50000" endA="300" endPos="55000" dir="5400000" sy="-100000" algn="bl" rotWithShape="0"/>
                </a:effectLst>
              </a:tblPr>
              <a:tblGrid>
                <a:gridCol w="1053549">
                  <a:extLst>
                    <a:ext uri="{9D8B030D-6E8A-4147-A177-3AD203B41FA5}">
                      <a16:colId xmlns:a16="http://schemas.microsoft.com/office/drawing/2014/main" val="4136967170"/>
                    </a:ext>
                  </a:extLst>
                </a:gridCol>
                <a:gridCol w="3041374">
                  <a:extLst>
                    <a:ext uri="{9D8B030D-6E8A-4147-A177-3AD203B41FA5}">
                      <a16:colId xmlns:a16="http://schemas.microsoft.com/office/drawing/2014/main" val="3872078189"/>
                    </a:ext>
                  </a:extLst>
                </a:gridCol>
                <a:gridCol w="7331306">
                  <a:extLst>
                    <a:ext uri="{9D8B030D-6E8A-4147-A177-3AD203B41FA5}">
                      <a16:colId xmlns:a16="http://schemas.microsoft.com/office/drawing/2014/main" val="3816280040"/>
                    </a:ext>
                  </a:extLst>
                </a:gridCol>
              </a:tblGrid>
              <a:tr h="351294">
                <a:tc>
                  <a:txBody>
                    <a:bodyPr/>
                    <a:lstStyle/>
                    <a:p>
                      <a:pPr marL="0" marR="0">
                        <a:spcBef>
                          <a:spcPts val="0"/>
                        </a:spcBef>
                        <a:spcAft>
                          <a:spcPts val="0"/>
                        </a:spcAft>
                      </a:pPr>
                      <a:r>
                        <a:rPr lang="en-US" sz="1400" b="0" dirty="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ID</a:t>
                      </a:r>
                      <a:endParaRPr lang="en-US" sz="1400" b="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a:noFill/>
                    </a:lnT>
                    <a:lnB w="6350" cap="flat" cmpd="sng" algn="ctr">
                      <a:solidFill>
                        <a:srgbClr val="BFBFBF"/>
                      </a:solidFill>
                      <a:prstDash val="solid"/>
                      <a:round/>
                      <a:headEnd type="none" w="med" len="med"/>
                      <a:tailEnd type="none" w="med" len="med"/>
                    </a:lnB>
                    <a:solidFill>
                      <a:schemeClr val="tx2">
                        <a:lumMod val="20000"/>
                        <a:lumOff val="80000"/>
                      </a:schemeClr>
                    </a:solidFill>
                  </a:tcPr>
                </a:tc>
                <a:tc>
                  <a:txBody>
                    <a:bodyPr/>
                    <a:lstStyle/>
                    <a:p>
                      <a:pPr algn="l" fontAlgn="ctr"/>
                      <a:r>
                        <a:rPr lang="en-US" sz="1400" b="0" i="0" u="none" strike="noStrike" dirty="0">
                          <a:solidFill>
                            <a:srgbClr val="000000"/>
                          </a:solidFill>
                          <a:effectLst/>
                          <a:latin typeface="Century Gothic" panose="020B0502020202020204" pitchFamily="34" charset="0"/>
                        </a:rPr>
                        <a:t>TITLE</a:t>
                      </a:r>
                    </a:p>
                  </a:txBody>
                  <a:tcPr marL="857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tx2">
                        <a:lumMod val="20000"/>
                        <a:lumOff val="80000"/>
                      </a:schemeClr>
                    </a:solidFill>
                  </a:tcPr>
                </a:tc>
                <a:tc>
                  <a:txBody>
                    <a:bodyPr/>
                    <a:lstStyle/>
                    <a:p>
                      <a:pPr algn="l" fontAlgn="ctr"/>
                      <a:r>
                        <a:rPr lang="en-US" sz="1400" b="0" i="0" u="none" strike="noStrike" dirty="0">
                          <a:solidFill>
                            <a:srgbClr val="000000"/>
                          </a:solidFill>
                          <a:effectLst/>
                          <a:latin typeface="Century Gothic" panose="020B0502020202020204" pitchFamily="34" charset="0"/>
                        </a:rPr>
                        <a:t>STRATEGY</a:t>
                      </a:r>
                    </a:p>
                  </a:txBody>
                  <a:tcPr marL="857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2864072260"/>
                  </a:ext>
                </a:extLst>
              </a:tr>
              <a:tr h="781878">
                <a:tc>
                  <a:txBody>
                    <a:bodyPr/>
                    <a:lstStyle/>
                    <a:p>
                      <a:pPr marL="0" marR="0">
                        <a:spcBef>
                          <a:spcPts val="0"/>
                        </a:spcBef>
                        <a:spcAft>
                          <a:spcPts val="0"/>
                        </a:spcAft>
                      </a:pPr>
                      <a:endParaRPr lang="en-US" sz="12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EEF3"/>
                    </a:solidFill>
                  </a:tcPr>
                </a:tc>
                <a:tc>
                  <a:txBody>
                    <a:bodyPr/>
                    <a:lstStyle/>
                    <a:p>
                      <a:pPr algn="l" fontAlgn="ctr"/>
                      <a:r>
                        <a:rPr lang="en-US" sz="1200" b="0" i="0" u="none" strike="noStrike" dirty="0">
                          <a:solidFill>
                            <a:srgbClr val="000000"/>
                          </a:solidFill>
                          <a:effectLst/>
                          <a:latin typeface="Century Gothic" panose="020B0502020202020204" pitchFamily="34" charset="0"/>
                        </a:rPr>
                        <a:t>DATA FAILURE</a:t>
                      </a:r>
                    </a:p>
                  </a:txBody>
                  <a:tcPr marL="857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9F9F9"/>
                    </a:solidFill>
                  </a:tcPr>
                </a:tc>
                <a:tc>
                  <a:txBody>
                    <a:bodyPr/>
                    <a:lstStyle/>
                    <a:p>
                      <a:pPr algn="l" fontAlgn="ctr"/>
                      <a:endParaRPr lang="en-US" sz="1200" b="0" i="0" u="none" strike="noStrike" dirty="0">
                        <a:solidFill>
                          <a:srgbClr val="000000"/>
                        </a:solidFill>
                        <a:effectLst/>
                        <a:latin typeface="Century Gothic" panose="020B0502020202020204" pitchFamily="34" charset="0"/>
                      </a:endParaRPr>
                    </a:p>
                  </a:txBody>
                  <a:tcPr marL="857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extLst>
                  <a:ext uri="{0D108BD9-81ED-4DB2-BD59-A6C34878D82A}">
                    <a16:rowId xmlns:a16="http://schemas.microsoft.com/office/drawing/2014/main" val="1464206045"/>
                  </a:ext>
                </a:extLst>
              </a:tr>
              <a:tr h="781878">
                <a:tc>
                  <a:txBody>
                    <a:bodyPr/>
                    <a:lstStyle/>
                    <a:p>
                      <a:pPr marL="0" marR="0">
                        <a:spcBef>
                          <a:spcPts val="0"/>
                        </a:spcBef>
                        <a:spcAft>
                          <a:spcPts val="0"/>
                        </a:spcAft>
                      </a:pPr>
                      <a:endParaRPr lang="en-US" sz="12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EEF3"/>
                    </a:solidFill>
                  </a:tcPr>
                </a:tc>
                <a:tc>
                  <a:txBody>
                    <a:bodyPr/>
                    <a:lstStyle/>
                    <a:p>
                      <a:pPr algn="l" fontAlgn="ctr"/>
                      <a:r>
                        <a:rPr lang="en-US" sz="1200" b="0" i="0" u="none" strike="noStrike" dirty="0">
                          <a:solidFill>
                            <a:srgbClr val="000000"/>
                          </a:solidFill>
                          <a:effectLst/>
                          <a:latin typeface="Century Gothic" panose="020B0502020202020204" pitchFamily="34" charset="0"/>
                        </a:rPr>
                        <a:t>CRITICAL RECOVERY TEAM IS UNAVAILABLE</a:t>
                      </a:r>
                    </a:p>
                  </a:txBody>
                  <a:tcPr marL="857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9F9F9"/>
                    </a:solidFill>
                  </a:tcPr>
                </a:tc>
                <a:tc>
                  <a:txBody>
                    <a:bodyPr/>
                    <a:lstStyle/>
                    <a:p>
                      <a:pPr algn="l" fontAlgn="ctr"/>
                      <a:endParaRPr lang="en-US" sz="1200" b="0" i="0" u="none" strike="noStrike" dirty="0">
                        <a:solidFill>
                          <a:srgbClr val="000000"/>
                        </a:solidFill>
                        <a:effectLst/>
                        <a:latin typeface="Century Gothic" panose="020B0502020202020204" pitchFamily="34" charset="0"/>
                      </a:endParaRPr>
                    </a:p>
                  </a:txBody>
                  <a:tcPr marL="857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extLst>
                  <a:ext uri="{0D108BD9-81ED-4DB2-BD59-A6C34878D82A}">
                    <a16:rowId xmlns:a16="http://schemas.microsoft.com/office/drawing/2014/main" val="4075362401"/>
                  </a:ext>
                </a:extLst>
              </a:tr>
              <a:tr h="781878">
                <a:tc>
                  <a:txBody>
                    <a:bodyPr/>
                    <a:lstStyle/>
                    <a:p>
                      <a:pPr marL="0" marR="0">
                        <a:spcBef>
                          <a:spcPts val="0"/>
                        </a:spcBef>
                        <a:spcAft>
                          <a:spcPts val="0"/>
                        </a:spcAft>
                      </a:pPr>
                      <a:endParaRPr lang="en-US" sz="12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EEF3"/>
                    </a:solidFill>
                  </a:tcPr>
                </a:tc>
                <a:tc>
                  <a:txBody>
                    <a:bodyPr/>
                    <a:lstStyle/>
                    <a:p>
                      <a:pPr algn="l" fontAlgn="ctr"/>
                      <a:r>
                        <a:rPr lang="en-US" sz="1200" b="0" i="0" u="none" strike="noStrike" dirty="0">
                          <a:solidFill>
                            <a:srgbClr val="000000"/>
                          </a:solidFill>
                          <a:effectLst/>
                          <a:latin typeface="Century Gothic" panose="020B0502020202020204" pitchFamily="34" charset="0"/>
                        </a:rPr>
                        <a:t>BUSINESS IS INACCESSIBLE</a:t>
                      </a:r>
                    </a:p>
                  </a:txBody>
                  <a:tcPr marL="857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9F9F9"/>
                    </a:solidFill>
                  </a:tcPr>
                </a:tc>
                <a:tc>
                  <a:txBody>
                    <a:bodyPr/>
                    <a:lstStyle/>
                    <a:p>
                      <a:pPr algn="l" fontAlgn="ctr"/>
                      <a:endParaRPr lang="en-US" sz="1200" b="0" i="0" u="none" strike="noStrike" dirty="0">
                        <a:solidFill>
                          <a:srgbClr val="000000"/>
                        </a:solidFill>
                        <a:effectLst/>
                        <a:latin typeface="Century Gothic" panose="020B0502020202020204" pitchFamily="34" charset="0"/>
                      </a:endParaRPr>
                    </a:p>
                  </a:txBody>
                  <a:tcPr marL="857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extLst>
                  <a:ext uri="{0D108BD9-81ED-4DB2-BD59-A6C34878D82A}">
                    <a16:rowId xmlns:a16="http://schemas.microsoft.com/office/drawing/2014/main" val="768940471"/>
                  </a:ext>
                </a:extLst>
              </a:tr>
              <a:tr h="781878">
                <a:tc>
                  <a:txBody>
                    <a:bodyPr/>
                    <a:lstStyle/>
                    <a:p>
                      <a:pPr marL="0" marR="0">
                        <a:spcBef>
                          <a:spcPts val="0"/>
                        </a:spcBef>
                        <a:spcAft>
                          <a:spcPts val="0"/>
                        </a:spcAft>
                      </a:pPr>
                      <a:endParaRPr lang="en-US" sz="12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EEF3"/>
                    </a:solidFill>
                  </a:tcPr>
                </a:tc>
                <a:tc>
                  <a:txBody>
                    <a:bodyPr/>
                    <a:lstStyle/>
                    <a:p>
                      <a:pPr algn="l" fontAlgn="ctr"/>
                      <a:endParaRPr lang="en-US" sz="1200" b="0" i="0" u="none" strike="noStrike" dirty="0">
                        <a:solidFill>
                          <a:srgbClr val="000000"/>
                        </a:solidFill>
                        <a:effectLst/>
                        <a:latin typeface="Century Gothic" panose="020B0502020202020204" pitchFamily="34" charset="0"/>
                      </a:endParaRPr>
                    </a:p>
                  </a:txBody>
                  <a:tcPr marL="857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9F9F9"/>
                    </a:solidFill>
                  </a:tcPr>
                </a:tc>
                <a:tc>
                  <a:txBody>
                    <a:bodyPr/>
                    <a:lstStyle/>
                    <a:p>
                      <a:pPr algn="l" fontAlgn="ctr"/>
                      <a:endParaRPr lang="en-US" sz="1200" b="0" i="0" u="none" strike="noStrike" dirty="0">
                        <a:solidFill>
                          <a:srgbClr val="000000"/>
                        </a:solidFill>
                        <a:effectLst/>
                        <a:latin typeface="Century Gothic" panose="020B0502020202020204" pitchFamily="34" charset="0"/>
                      </a:endParaRPr>
                    </a:p>
                  </a:txBody>
                  <a:tcPr marL="857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extLst>
                  <a:ext uri="{0D108BD9-81ED-4DB2-BD59-A6C34878D82A}">
                    <a16:rowId xmlns:a16="http://schemas.microsoft.com/office/drawing/2014/main" val="88903567"/>
                  </a:ext>
                </a:extLst>
              </a:tr>
              <a:tr h="781878">
                <a:tc>
                  <a:txBody>
                    <a:bodyPr/>
                    <a:lstStyle/>
                    <a:p>
                      <a:pPr marL="0" marR="0">
                        <a:spcBef>
                          <a:spcPts val="0"/>
                        </a:spcBef>
                        <a:spcAft>
                          <a:spcPts val="0"/>
                        </a:spcAft>
                      </a:pPr>
                      <a:endParaRPr lang="en-US" sz="12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EEF3"/>
                    </a:solidFill>
                  </a:tcPr>
                </a:tc>
                <a:tc>
                  <a:txBody>
                    <a:bodyPr/>
                    <a:lstStyle/>
                    <a:p>
                      <a:pPr algn="l" fontAlgn="ctr"/>
                      <a:endParaRPr lang="en-US" sz="1200" b="0" i="0" u="none" strike="noStrike" dirty="0">
                        <a:solidFill>
                          <a:srgbClr val="000000"/>
                        </a:solidFill>
                        <a:effectLst/>
                        <a:latin typeface="Century Gothic" panose="020B0502020202020204" pitchFamily="34" charset="0"/>
                      </a:endParaRPr>
                    </a:p>
                  </a:txBody>
                  <a:tcPr marL="857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9F9F9"/>
                    </a:solidFill>
                  </a:tcPr>
                </a:tc>
                <a:tc>
                  <a:txBody>
                    <a:bodyPr/>
                    <a:lstStyle/>
                    <a:p>
                      <a:pPr algn="l" fontAlgn="ctr"/>
                      <a:endParaRPr lang="en-US" sz="1200" b="0" i="0" u="none" strike="noStrike" dirty="0">
                        <a:solidFill>
                          <a:srgbClr val="000000"/>
                        </a:solidFill>
                        <a:effectLst/>
                        <a:latin typeface="Century Gothic" panose="020B0502020202020204" pitchFamily="34" charset="0"/>
                      </a:endParaRPr>
                    </a:p>
                  </a:txBody>
                  <a:tcPr marL="857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extLst>
                  <a:ext uri="{0D108BD9-81ED-4DB2-BD59-A6C34878D82A}">
                    <a16:rowId xmlns:a16="http://schemas.microsoft.com/office/drawing/2014/main" val="2133955738"/>
                  </a:ext>
                </a:extLst>
              </a:tr>
              <a:tr h="781878">
                <a:tc>
                  <a:txBody>
                    <a:bodyPr/>
                    <a:lstStyle/>
                    <a:p>
                      <a:pPr marL="0" marR="0">
                        <a:spcBef>
                          <a:spcPts val="0"/>
                        </a:spcBef>
                        <a:spcAft>
                          <a:spcPts val="0"/>
                        </a:spcAft>
                      </a:pPr>
                      <a:endParaRPr lang="en-US" sz="12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EEF3"/>
                    </a:solidFill>
                  </a:tcPr>
                </a:tc>
                <a:tc>
                  <a:txBody>
                    <a:bodyPr/>
                    <a:lstStyle/>
                    <a:p>
                      <a:pPr algn="l" fontAlgn="ctr"/>
                      <a:endParaRPr lang="en-US" sz="1200" b="0" i="0" u="none" strike="noStrike" dirty="0">
                        <a:solidFill>
                          <a:srgbClr val="000000"/>
                        </a:solidFill>
                        <a:effectLst/>
                        <a:latin typeface="Century Gothic" panose="020B0502020202020204" pitchFamily="34" charset="0"/>
                      </a:endParaRPr>
                    </a:p>
                  </a:txBody>
                  <a:tcPr marL="857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9F9F9"/>
                    </a:solidFill>
                  </a:tcPr>
                </a:tc>
                <a:tc>
                  <a:txBody>
                    <a:bodyPr/>
                    <a:lstStyle/>
                    <a:p>
                      <a:pPr algn="l" fontAlgn="ctr"/>
                      <a:endParaRPr lang="en-US" sz="1200" b="0" i="0" u="none" strike="noStrike" dirty="0">
                        <a:solidFill>
                          <a:srgbClr val="000000"/>
                        </a:solidFill>
                        <a:effectLst/>
                        <a:latin typeface="Century Gothic" panose="020B0502020202020204" pitchFamily="34" charset="0"/>
                      </a:endParaRPr>
                    </a:p>
                  </a:txBody>
                  <a:tcPr marL="857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extLst>
                  <a:ext uri="{0D108BD9-81ED-4DB2-BD59-A6C34878D82A}">
                    <a16:rowId xmlns:a16="http://schemas.microsoft.com/office/drawing/2014/main" val="1094709104"/>
                  </a:ext>
                </a:extLst>
              </a:tr>
            </a:tbl>
          </a:graphicData>
        </a:graphic>
      </p:graphicFrame>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sp>
        <p:nvSpPr>
          <p:cNvPr id="38" name="TextBox 37">
            <a:extLst>
              <a:ext uri="{FF2B5EF4-FFF2-40B4-BE49-F238E27FC236}">
                <a16:creationId xmlns:a16="http://schemas.microsoft.com/office/drawing/2014/main" id="{A6C4B9E8-80D7-0E4C-98A0-080138C4551C}"/>
              </a:ext>
            </a:extLst>
          </p:cNvPr>
          <p:cNvSpPr txBox="1"/>
          <p:nvPr/>
        </p:nvSpPr>
        <p:spPr>
          <a:xfrm>
            <a:off x="367748" y="248400"/>
            <a:ext cx="4725974" cy="584775"/>
          </a:xfrm>
          <a:prstGeom prst="rect">
            <a:avLst/>
          </a:prstGeom>
          <a:noFill/>
        </p:spPr>
        <p:txBody>
          <a:bodyPr wrap="none" rtlCol="0">
            <a:spAutoFit/>
          </a:bodyPr>
          <a:lstStyle/>
          <a:p>
            <a:r>
              <a:rPr lang="en-US" sz="3200" dirty="0">
                <a:solidFill>
                  <a:schemeClr val="tx1">
                    <a:lumMod val="65000"/>
                    <a:lumOff val="35000"/>
                  </a:schemeClr>
                </a:solidFill>
                <a:latin typeface="Century Gothic" panose="020B0502020202020204" pitchFamily="34" charset="0"/>
              </a:rPr>
              <a:t>RECOVERY SCENARIOS</a:t>
            </a:r>
          </a:p>
        </p:txBody>
      </p:sp>
      <p:sp>
        <p:nvSpPr>
          <p:cNvPr id="5" name="Rectangle 7">
            <a:extLst>
              <a:ext uri="{FF2B5EF4-FFF2-40B4-BE49-F238E27FC236}">
                <a16:creationId xmlns:a16="http://schemas.microsoft.com/office/drawing/2014/main" id="{CF8312F4-008A-8B46-B9CC-E4456F84C996}"/>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6" name="Parallelogram 5">
            <a:extLst>
              <a:ext uri="{FF2B5EF4-FFF2-40B4-BE49-F238E27FC236}">
                <a16:creationId xmlns:a16="http://schemas.microsoft.com/office/drawing/2014/main" id="{8A162E46-AFAD-E846-BF5C-F20FF11EA0EF}"/>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CB9D49A6-86F7-B744-828A-D7C1D9D15D8C}"/>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RECOVERY SCENARIOS</a:t>
            </a:r>
          </a:p>
        </p:txBody>
      </p:sp>
    </p:spTree>
    <p:extLst>
      <p:ext uri="{BB962C8B-B14F-4D97-AF65-F5344CB8AC3E}">
        <p14:creationId xmlns:p14="http://schemas.microsoft.com/office/powerpoint/2010/main" val="279688095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0" name="Group 9">
            <a:extLst>
              <a:ext uri="{FF2B5EF4-FFF2-40B4-BE49-F238E27FC236}">
                <a16:creationId xmlns:a16="http://schemas.microsoft.com/office/drawing/2014/main" id="{93ACF37A-639D-274A-B0A4-D757ADB93F82}"/>
              </a:ext>
            </a:extLst>
          </p:cNvPr>
          <p:cNvGrpSpPr/>
          <p:nvPr/>
        </p:nvGrpSpPr>
        <p:grpSpPr>
          <a:xfrm>
            <a:off x="7203068" y="-14628"/>
            <a:ext cx="5724680" cy="6219640"/>
            <a:chOff x="7203068" y="-14628"/>
            <a:chExt cx="5724680" cy="6219640"/>
          </a:xfrm>
        </p:grpSpPr>
        <p:sp>
          <p:nvSpPr>
            <p:cNvPr id="11" name="Triangle 10">
              <a:extLst>
                <a:ext uri="{FF2B5EF4-FFF2-40B4-BE49-F238E27FC236}">
                  <a16:creationId xmlns:a16="http://schemas.microsoft.com/office/drawing/2014/main" id="{429DFE3E-D028-C04F-B3A0-B74CB94EEB30}"/>
                </a:ext>
              </a:extLst>
            </p:cNvPr>
            <p:cNvSpPr/>
            <p:nvPr/>
          </p:nvSpPr>
          <p:spPr>
            <a:xfrm>
              <a:off x="8267700" y="1219200"/>
              <a:ext cx="1498109" cy="1121526"/>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Triangle 11">
              <a:extLst>
                <a:ext uri="{FF2B5EF4-FFF2-40B4-BE49-F238E27FC236}">
                  <a16:creationId xmlns:a16="http://schemas.microsoft.com/office/drawing/2014/main" id="{9B81F6BF-04D1-DF4B-8D33-710C5B8CFC59}"/>
                </a:ext>
              </a:extLst>
            </p:cNvPr>
            <p:cNvSpPr/>
            <p:nvPr/>
          </p:nvSpPr>
          <p:spPr>
            <a:xfrm rot="10800000">
              <a:off x="8267698" y="2340726"/>
              <a:ext cx="1498109" cy="1121526"/>
            </a:xfrm>
            <a:prstGeom prst="triangle">
              <a:avLst/>
            </a:prstGeom>
            <a:gradFill>
              <a:gsLst>
                <a:gs pos="100000">
                  <a:schemeClr val="bg1">
                    <a:alpha val="50000"/>
                  </a:schemeClr>
                </a:gs>
                <a:gs pos="0">
                  <a:schemeClr val="accent4"/>
                </a:gs>
              </a:gsLst>
              <a:lin ang="13500000" scaled="1"/>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Triangle 12">
              <a:extLst>
                <a:ext uri="{FF2B5EF4-FFF2-40B4-BE49-F238E27FC236}">
                  <a16:creationId xmlns:a16="http://schemas.microsoft.com/office/drawing/2014/main" id="{5D95E705-9CAA-CC4E-AEE3-6DE5F2E382A9}"/>
                </a:ext>
              </a:extLst>
            </p:cNvPr>
            <p:cNvSpPr/>
            <p:nvPr/>
          </p:nvSpPr>
          <p:spPr>
            <a:xfrm>
              <a:off x="9117614" y="2441587"/>
              <a:ext cx="1498109" cy="1121526"/>
            </a:xfrm>
            <a:prstGeom prst="triangle">
              <a:avLst/>
            </a:prstGeom>
            <a:gradFill>
              <a:gsLst>
                <a:gs pos="82000">
                  <a:srgbClr val="00BD32"/>
                </a:gs>
                <a:gs pos="0">
                  <a:schemeClr val="bg1">
                    <a:alpha val="50000"/>
                  </a:schemeClr>
                </a:gs>
              </a:gsLst>
              <a:lin ang="13500000" scaled="1"/>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Triangle 13">
              <a:extLst>
                <a:ext uri="{FF2B5EF4-FFF2-40B4-BE49-F238E27FC236}">
                  <a16:creationId xmlns:a16="http://schemas.microsoft.com/office/drawing/2014/main" id="{2A225979-6E54-2C41-8440-E84F8F423659}"/>
                </a:ext>
              </a:extLst>
            </p:cNvPr>
            <p:cNvSpPr/>
            <p:nvPr/>
          </p:nvSpPr>
          <p:spPr>
            <a:xfrm rot="10800000">
              <a:off x="9117612" y="3563113"/>
              <a:ext cx="1498109" cy="1121526"/>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Triangle 14">
              <a:extLst>
                <a:ext uri="{FF2B5EF4-FFF2-40B4-BE49-F238E27FC236}">
                  <a16:creationId xmlns:a16="http://schemas.microsoft.com/office/drawing/2014/main" id="{99D4EAFE-AD40-F242-B19C-EC8BEED0A088}"/>
                </a:ext>
              </a:extLst>
            </p:cNvPr>
            <p:cNvSpPr/>
            <p:nvPr/>
          </p:nvSpPr>
          <p:spPr>
            <a:xfrm rot="10800000">
              <a:off x="9118598" y="-14627"/>
              <a:ext cx="3073402" cy="2300834"/>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Triangle 15">
              <a:extLst>
                <a:ext uri="{FF2B5EF4-FFF2-40B4-BE49-F238E27FC236}">
                  <a16:creationId xmlns:a16="http://schemas.microsoft.com/office/drawing/2014/main" id="{A2B5CDB3-4703-884E-8888-82E6BD01DAE1}"/>
                </a:ext>
              </a:extLst>
            </p:cNvPr>
            <p:cNvSpPr/>
            <p:nvPr/>
          </p:nvSpPr>
          <p:spPr>
            <a:xfrm>
              <a:off x="11194577" y="5032308"/>
              <a:ext cx="825935" cy="618318"/>
            </a:xfrm>
            <a:prstGeom prst="triangle">
              <a:avLst/>
            </a:prstGeom>
            <a:gradFill>
              <a:gsLst>
                <a:gs pos="100000">
                  <a:schemeClr val="bg1">
                    <a:alpha val="50000"/>
                  </a:schemeClr>
                </a:gs>
                <a:gs pos="0">
                  <a:schemeClr val="tx2">
                    <a:lumMod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Triangle 16">
              <a:extLst>
                <a:ext uri="{FF2B5EF4-FFF2-40B4-BE49-F238E27FC236}">
                  <a16:creationId xmlns:a16="http://schemas.microsoft.com/office/drawing/2014/main" id="{B37C018E-2D3C-0A40-98D4-C97688179D36}"/>
                </a:ext>
              </a:extLst>
            </p:cNvPr>
            <p:cNvSpPr/>
            <p:nvPr/>
          </p:nvSpPr>
          <p:spPr>
            <a:xfrm rot="10800000">
              <a:off x="10726003" y="4976702"/>
              <a:ext cx="825935" cy="618318"/>
            </a:xfrm>
            <a:prstGeom prst="triangle">
              <a:avLst/>
            </a:prstGeom>
            <a:gradFill>
              <a:gsLst>
                <a:gs pos="82000">
                  <a:schemeClr val="tx2"/>
                </a:gs>
                <a:gs pos="0">
                  <a:schemeClr val="bg1">
                    <a:alpha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Triangle 17">
              <a:extLst>
                <a:ext uri="{FF2B5EF4-FFF2-40B4-BE49-F238E27FC236}">
                  <a16:creationId xmlns:a16="http://schemas.microsoft.com/office/drawing/2014/main" id="{0F8664E2-1B3B-F04B-A23F-6AA993EB0DBD}"/>
                </a:ext>
              </a:extLst>
            </p:cNvPr>
            <p:cNvSpPr/>
            <p:nvPr/>
          </p:nvSpPr>
          <p:spPr>
            <a:xfrm>
              <a:off x="10726004" y="4358384"/>
              <a:ext cx="825935" cy="618318"/>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Triangle 18">
              <a:extLst>
                <a:ext uri="{FF2B5EF4-FFF2-40B4-BE49-F238E27FC236}">
                  <a16:creationId xmlns:a16="http://schemas.microsoft.com/office/drawing/2014/main" id="{CD4A0186-03F6-8746-98C4-D1BD3B8F6786}"/>
                </a:ext>
              </a:extLst>
            </p:cNvPr>
            <p:cNvSpPr/>
            <p:nvPr/>
          </p:nvSpPr>
          <p:spPr>
            <a:xfrm>
              <a:off x="10732980" y="2926103"/>
              <a:ext cx="825935" cy="618318"/>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Triangle 19">
              <a:extLst>
                <a:ext uri="{FF2B5EF4-FFF2-40B4-BE49-F238E27FC236}">
                  <a16:creationId xmlns:a16="http://schemas.microsoft.com/office/drawing/2014/main" id="{FA4807C0-7727-BF41-866A-DF249CD60615}"/>
                </a:ext>
              </a:extLst>
            </p:cNvPr>
            <p:cNvSpPr/>
            <p:nvPr/>
          </p:nvSpPr>
          <p:spPr>
            <a:xfrm rot="10800000">
              <a:off x="10732979" y="3544421"/>
              <a:ext cx="825935" cy="618318"/>
            </a:xfrm>
            <a:prstGeom prst="triangle">
              <a:avLst/>
            </a:prstGeom>
            <a:gradFill>
              <a:gsLst>
                <a:gs pos="100000">
                  <a:schemeClr val="bg1">
                    <a:alpha val="50000"/>
                  </a:schemeClr>
                </a:gs>
                <a:gs pos="0">
                  <a:schemeClr val="tx2">
                    <a:lumMod val="60000"/>
                    <a:lumOff val="4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Triangle 20">
              <a:extLst>
                <a:ext uri="{FF2B5EF4-FFF2-40B4-BE49-F238E27FC236}">
                  <a16:creationId xmlns:a16="http://schemas.microsoft.com/office/drawing/2014/main" id="{50381D22-D3B8-894A-9A47-39C04AD55BF7}"/>
                </a:ext>
              </a:extLst>
            </p:cNvPr>
            <p:cNvSpPr/>
            <p:nvPr/>
          </p:nvSpPr>
          <p:spPr>
            <a:xfrm>
              <a:off x="11201553" y="3600027"/>
              <a:ext cx="825935" cy="618318"/>
            </a:xfrm>
            <a:prstGeom prst="triangle">
              <a:avLst/>
            </a:prstGeom>
            <a:gradFill>
              <a:gsLst>
                <a:gs pos="82000">
                  <a:srgbClr val="F0A622"/>
                </a:gs>
                <a:gs pos="0">
                  <a:schemeClr val="bg1">
                    <a:alpha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2" name="Triangle 21">
              <a:extLst>
                <a:ext uri="{FF2B5EF4-FFF2-40B4-BE49-F238E27FC236}">
                  <a16:creationId xmlns:a16="http://schemas.microsoft.com/office/drawing/2014/main" id="{64F35D60-F57E-114B-8851-C083C90EF4E9}"/>
                </a:ext>
              </a:extLst>
            </p:cNvPr>
            <p:cNvSpPr/>
            <p:nvPr/>
          </p:nvSpPr>
          <p:spPr>
            <a:xfrm rot="10800000">
              <a:off x="11201552" y="4218345"/>
              <a:ext cx="825935" cy="618318"/>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3" name="Triangle 22">
              <a:extLst>
                <a:ext uri="{FF2B5EF4-FFF2-40B4-BE49-F238E27FC236}">
                  <a16:creationId xmlns:a16="http://schemas.microsoft.com/office/drawing/2014/main" id="{BC2115BC-616E-8444-90D3-AABBF2EDE280}"/>
                </a:ext>
              </a:extLst>
            </p:cNvPr>
            <p:cNvSpPr/>
            <p:nvPr/>
          </p:nvSpPr>
          <p:spPr>
            <a:xfrm>
              <a:off x="9465415" y="5351037"/>
              <a:ext cx="613059" cy="458953"/>
            </a:xfrm>
            <a:prstGeom prst="triangle">
              <a:avLst/>
            </a:prstGeom>
            <a:gradFill>
              <a:gsLst>
                <a:gs pos="100000">
                  <a:schemeClr val="bg1">
                    <a:alpha val="50000"/>
                  </a:schemeClr>
                </a:gs>
                <a:gs pos="0">
                  <a:srgbClr val="92D050"/>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4" name="Triangle 23">
              <a:extLst>
                <a:ext uri="{FF2B5EF4-FFF2-40B4-BE49-F238E27FC236}">
                  <a16:creationId xmlns:a16="http://schemas.microsoft.com/office/drawing/2014/main" id="{62C6F799-B646-774D-873B-720F0728A0FE}"/>
                </a:ext>
              </a:extLst>
            </p:cNvPr>
            <p:cNvSpPr/>
            <p:nvPr/>
          </p:nvSpPr>
          <p:spPr>
            <a:xfrm rot="10800000">
              <a:off x="8796054" y="4684640"/>
              <a:ext cx="613059" cy="458953"/>
            </a:xfrm>
            <a:prstGeom prst="triangle">
              <a:avLst/>
            </a:prstGeom>
            <a:gradFill>
              <a:gsLst>
                <a:gs pos="82000">
                  <a:srgbClr val="00BD32"/>
                </a:gs>
                <a:gs pos="0">
                  <a:schemeClr val="bg1">
                    <a:alpha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5" name="Triangle 24">
              <a:extLst>
                <a:ext uri="{FF2B5EF4-FFF2-40B4-BE49-F238E27FC236}">
                  <a16:creationId xmlns:a16="http://schemas.microsoft.com/office/drawing/2014/main" id="{D8A653B3-917C-E540-A33D-3ED011DD4033}"/>
                </a:ext>
              </a:extLst>
            </p:cNvPr>
            <p:cNvSpPr/>
            <p:nvPr/>
          </p:nvSpPr>
          <p:spPr>
            <a:xfrm>
              <a:off x="8796055" y="4225687"/>
              <a:ext cx="613059" cy="458953"/>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6" name="Triangle 25">
              <a:extLst>
                <a:ext uri="{FF2B5EF4-FFF2-40B4-BE49-F238E27FC236}">
                  <a16:creationId xmlns:a16="http://schemas.microsoft.com/office/drawing/2014/main" id="{9577DFA0-A9FF-2B43-A41F-171454BCED95}"/>
                </a:ext>
              </a:extLst>
            </p:cNvPr>
            <p:cNvSpPr/>
            <p:nvPr/>
          </p:nvSpPr>
          <p:spPr>
            <a:xfrm>
              <a:off x="11429639" y="676405"/>
              <a:ext cx="1498109" cy="1121526"/>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7" name="Triangle 26">
              <a:extLst>
                <a:ext uri="{FF2B5EF4-FFF2-40B4-BE49-F238E27FC236}">
                  <a16:creationId xmlns:a16="http://schemas.microsoft.com/office/drawing/2014/main" id="{8293E5CE-7736-014E-BA46-038367CFA867}"/>
                </a:ext>
              </a:extLst>
            </p:cNvPr>
            <p:cNvSpPr/>
            <p:nvPr/>
          </p:nvSpPr>
          <p:spPr>
            <a:xfrm rot="10800000">
              <a:off x="11429637" y="1797931"/>
              <a:ext cx="1498109" cy="1121526"/>
            </a:xfrm>
            <a:prstGeom prst="triangle">
              <a:avLst/>
            </a:prstGeom>
            <a:gradFill>
              <a:gsLst>
                <a:gs pos="100000">
                  <a:schemeClr val="bg1">
                    <a:alpha val="50000"/>
                  </a:schemeClr>
                </a:gs>
                <a:gs pos="0">
                  <a:schemeClr val="accent4"/>
                </a:gs>
              </a:gsLst>
              <a:lin ang="13500000" scaled="1"/>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8" name="Triangle 27">
              <a:extLst>
                <a:ext uri="{FF2B5EF4-FFF2-40B4-BE49-F238E27FC236}">
                  <a16:creationId xmlns:a16="http://schemas.microsoft.com/office/drawing/2014/main" id="{D2A63E75-7A6F-5741-BA3D-44726B69F32E}"/>
                </a:ext>
              </a:extLst>
            </p:cNvPr>
            <p:cNvSpPr/>
            <p:nvPr/>
          </p:nvSpPr>
          <p:spPr>
            <a:xfrm rot="10800000">
              <a:off x="10001145" y="4978503"/>
              <a:ext cx="401094" cy="300270"/>
            </a:xfrm>
            <a:prstGeom prst="triangle">
              <a:avLst/>
            </a:prstGeom>
            <a:noFill/>
            <a:ln>
              <a:solidFill>
                <a:srgbClr val="00BD3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9" name="Triangle 28">
              <a:extLst>
                <a:ext uri="{FF2B5EF4-FFF2-40B4-BE49-F238E27FC236}">
                  <a16:creationId xmlns:a16="http://schemas.microsoft.com/office/drawing/2014/main" id="{C86C96C2-EC63-4446-8E42-B69EE6D95E68}"/>
                </a:ext>
              </a:extLst>
            </p:cNvPr>
            <p:cNvSpPr/>
            <p:nvPr/>
          </p:nvSpPr>
          <p:spPr>
            <a:xfrm>
              <a:off x="8478550" y="3436582"/>
              <a:ext cx="401094" cy="300270"/>
            </a:xfrm>
            <a:prstGeom prst="triangle">
              <a:avLst/>
            </a:prstGeom>
            <a:no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0" name="Triangle 29">
              <a:extLst>
                <a:ext uri="{FF2B5EF4-FFF2-40B4-BE49-F238E27FC236}">
                  <a16:creationId xmlns:a16="http://schemas.microsoft.com/office/drawing/2014/main" id="{C48F73DD-5553-A24C-88F5-CDEBD80B7A7F}"/>
                </a:ext>
              </a:extLst>
            </p:cNvPr>
            <p:cNvSpPr/>
            <p:nvPr/>
          </p:nvSpPr>
          <p:spPr>
            <a:xfrm>
              <a:off x="10560298" y="3911608"/>
              <a:ext cx="221130" cy="165545"/>
            </a:xfrm>
            <a:prstGeom prst="triangle">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1" name="Triangle 30">
              <a:extLst>
                <a:ext uri="{FF2B5EF4-FFF2-40B4-BE49-F238E27FC236}">
                  <a16:creationId xmlns:a16="http://schemas.microsoft.com/office/drawing/2014/main" id="{AD30F610-6AA6-FF44-841A-5C7C20FE3560}"/>
                </a:ext>
              </a:extLst>
            </p:cNvPr>
            <p:cNvSpPr/>
            <p:nvPr/>
          </p:nvSpPr>
          <p:spPr>
            <a:xfrm rot="10800000">
              <a:off x="10924816" y="6039467"/>
              <a:ext cx="221130" cy="165545"/>
            </a:xfrm>
            <a:prstGeom prst="triangle">
              <a:avLst/>
            </a:prstGeom>
            <a:noFill/>
            <a:ln>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2" name="Triangle 31">
              <a:extLst>
                <a:ext uri="{FF2B5EF4-FFF2-40B4-BE49-F238E27FC236}">
                  <a16:creationId xmlns:a16="http://schemas.microsoft.com/office/drawing/2014/main" id="{8D623594-760C-A648-9544-55859D44E04A}"/>
                </a:ext>
              </a:extLst>
            </p:cNvPr>
            <p:cNvSpPr/>
            <p:nvPr/>
          </p:nvSpPr>
          <p:spPr>
            <a:xfrm rot="10800000">
              <a:off x="8157134" y="1651419"/>
              <a:ext cx="221130" cy="165545"/>
            </a:xfrm>
            <a:prstGeom prst="triangle">
              <a:avLst/>
            </a:prstGeom>
            <a:noFill/>
            <a:ln>
              <a:solidFill>
                <a:srgbClr val="F0A62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3" name="Triangle 32">
              <a:extLst>
                <a:ext uri="{FF2B5EF4-FFF2-40B4-BE49-F238E27FC236}">
                  <a16:creationId xmlns:a16="http://schemas.microsoft.com/office/drawing/2014/main" id="{E9A0DB31-298F-CB4B-9985-0DEF1938C236}"/>
                </a:ext>
              </a:extLst>
            </p:cNvPr>
            <p:cNvSpPr/>
            <p:nvPr/>
          </p:nvSpPr>
          <p:spPr>
            <a:xfrm>
              <a:off x="11586492" y="2465841"/>
              <a:ext cx="221130" cy="165545"/>
            </a:xfrm>
            <a:prstGeom prst="triangle">
              <a:avLst/>
            </a:prstGeom>
            <a:noFill/>
            <a:ln>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4" name="Triangle 33">
              <a:extLst>
                <a:ext uri="{FF2B5EF4-FFF2-40B4-BE49-F238E27FC236}">
                  <a16:creationId xmlns:a16="http://schemas.microsoft.com/office/drawing/2014/main" id="{86178D03-BDD4-F44D-9E8D-E43A118A7185}"/>
                </a:ext>
              </a:extLst>
            </p:cNvPr>
            <p:cNvSpPr/>
            <p:nvPr/>
          </p:nvSpPr>
          <p:spPr>
            <a:xfrm>
              <a:off x="8875258" y="425489"/>
              <a:ext cx="164136" cy="122877"/>
            </a:xfrm>
            <a:prstGeom prst="triangle">
              <a:avLst/>
            </a:prstGeom>
            <a:noFill/>
            <a:ln>
              <a:solidFill>
                <a:srgbClr val="00BD3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5" name="Triangle 34">
              <a:extLst>
                <a:ext uri="{FF2B5EF4-FFF2-40B4-BE49-F238E27FC236}">
                  <a16:creationId xmlns:a16="http://schemas.microsoft.com/office/drawing/2014/main" id="{54BDC2D1-67D0-9342-B83E-65D164AB13D9}"/>
                </a:ext>
              </a:extLst>
            </p:cNvPr>
            <p:cNvSpPr/>
            <p:nvPr/>
          </p:nvSpPr>
          <p:spPr>
            <a:xfrm rot="10800000">
              <a:off x="11900905" y="4908188"/>
              <a:ext cx="164136" cy="122877"/>
            </a:xfrm>
            <a:prstGeom prst="triangle">
              <a:avLst/>
            </a:prstGeom>
            <a:no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 name="Triangle 35">
              <a:extLst>
                <a:ext uri="{FF2B5EF4-FFF2-40B4-BE49-F238E27FC236}">
                  <a16:creationId xmlns:a16="http://schemas.microsoft.com/office/drawing/2014/main" id="{0BBEA4D4-C4F5-7245-9715-3D202535A8DB}"/>
                </a:ext>
              </a:extLst>
            </p:cNvPr>
            <p:cNvSpPr/>
            <p:nvPr/>
          </p:nvSpPr>
          <p:spPr>
            <a:xfrm>
              <a:off x="9494499" y="1271969"/>
              <a:ext cx="401094" cy="300270"/>
            </a:xfrm>
            <a:prstGeom prst="triangle">
              <a:avLst/>
            </a:prstGeom>
            <a:noFill/>
            <a:ln>
              <a:solidFill>
                <a:srgbClr val="F0A62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7" name="Triangle 36">
              <a:extLst>
                <a:ext uri="{FF2B5EF4-FFF2-40B4-BE49-F238E27FC236}">
                  <a16:creationId xmlns:a16="http://schemas.microsoft.com/office/drawing/2014/main" id="{813A3DAF-7C4C-FB42-916E-208F74FB0115}"/>
                </a:ext>
              </a:extLst>
            </p:cNvPr>
            <p:cNvSpPr/>
            <p:nvPr/>
          </p:nvSpPr>
          <p:spPr>
            <a:xfrm rot="10800000">
              <a:off x="7203068" y="-14628"/>
              <a:ext cx="1592986" cy="1192554"/>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aphicFrame>
        <p:nvGraphicFramePr>
          <p:cNvPr id="2" name="Table 1">
            <a:extLst>
              <a:ext uri="{FF2B5EF4-FFF2-40B4-BE49-F238E27FC236}">
                <a16:creationId xmlns:a16="http://schemas.microsoft.com/office/drawing/2014/main" id="{0A908FEA-3453-5840-A648-2570EEA8E355}"/>
              </a:ext>
            </a:extLst>
          </p:cNvPr>
          <p:cNvGraphicFramePr>
            <a:graphicFrameLocks noGrp="1"/>
          </p:cNvGraphicFramePr>
          <p:nvPr>
            <p:extLst>
              <p:ext uri="{D42A27DB-BD31-4B8C-83A1-F6EECF244321}">
                <p14:modId xmlns:p14="http://schemas.microsoft.com/office/powerpoint/2010/main" val="1006705757"/>
              </p:ext>
            </p:extLst>
          </p:nvPr>
        </p:nvGraphicFramePr>
        <p:xfrm>
          <a:off x="473710" y="1048010"/>
          <a:ext cx="11230609" cy="4844253"/>
        </p:xfrm>
        <a:graphic>
          <a:graphicData uri="http://schemas.openxmlformats.org/drawingml/2006/table">
            <a:tbl>
              <a:tblPr>
                <a:effectLst>
                  <a:outerShdw blurRad="114300" dist="88900" dir="8100000" algn="tr" rotWithShape="0">
                    <a:schemeClr val="bg1">
                      <a:lumMod val="50000"/>
                      <a:alpha val="40000"/>
                    </a:schemeClr>
                  </a:outerShdw>
                  <a:reflection blurRad="6350" stA="52000" endA="300" endPos="35000" dir="5400000" sy="-100000" algn="bl" rotWithShape="0"/>
                </a:effectLst>
                <a:tableStyleId>{5C22544A-7EE6-4342-B048-85BDC9FD1C3A}</a:tableStyleId>
              </a:tblPr>
              <a:tblGrid>
                <a:gridCol w="11230609">
                  <a:extLst>
                    <a:ext uri="{9D8B030D-6E8A-4147-A177-3AD203B41FA5}">
                      <a16:colId xmlns:a16="http://schemas.microsoft.com/office/drawing/2014/main" val="155532388"/>
                    </a:ext>
                  </a:extLst>
                </a:gridCol>
              </a:tblGrid>
              <a:tr h="4844253">
                <a:tc>
                  <a:txBody>
                    <a:bodyPr/>
                    <a:lstStyle/>
                    <a:p>
                      <a:pPr marL="285750" indent="-285750">
                        <a:lnSpc>
                          <a:spcPct val="150000"/>
                        </a:lnSpc>
                        <a:buFont typeface="Arial" panose="020B0604020202020204" pitchFamily="34" charset="0"/>
                        <a:buChar char="•"/>
                      </a:pPr>
                      <a:r>
                        <a:rPr lang="en-US" sz="1600" dirty="0">
                          <a:latin typeface="Century Gothic" panose="020B0502020202020204" pitchFamily="34" charset="0"/>
                        </a:rPr>
                        <a:t>Enter Text</a:t>
                      </a:r>
                      <a:endParaRPr lang="en-US" sz="1600" b="0" i="0" u="none" strike="noStrike" dirty="0">
                        <a:solidFill>
                          <a:srgbClr val="000000"/>
                        </a:solidFill>
                        <a:effectLst/>
                        <a:latin typeface="Century Gothic" panose="020B0502020202020204" pitchFamily="34" charset="0"/>
                      </a:endParaRPr>
                    </a:p>
                  </a:txBody>
                  <a:tcPr marL="274320" marR="274320" marT="182880" marB="18288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gradFill>
                      <a:gsLst>
                        <a:gs pos="0">
                          <a:schemeClr val="bg1"/>
                        </a:gs>
                        <a:gs pos="100000">
                          <a:schemeClr val="bg1">
                            <a:alpha val="49000"/>
                          </a:schemeClr>
                        </a:gs>
                      </a:gsLst>
                      <a:lin ang="2700000" scaled="0"/>
                    </a:gradFill>
                  </a:tcPr>
                </a:tc>
                <a:extLst>
                  <a:ext uri="{0D108BD9-81ED-4DB2-BD59-A6C34878D82A}">
                    <a16:rowId xmlns:a16="http://schemas.microsoft.com/office/drawing/2014/main" val="2846645468"/>
                  </a:ext>
                </a:extLst>
              </a:tr>
            </a:tbl>
          </a:graphicData>
        </a:graphic>
      </p:graphicFrame>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sp>
        <p:nvSpPr>
          <p:cNvPr id="5" name="Rectangle 7">
            <a:extLst>
              <a:ext uri="{FF2B5EF4-FFF2-40B4-BE49-F238E27FC236}">
                <a16:creationId xmlns:a16="http://schemas.microsoft.com/office/drawing/2014/main" id="{CF8312F4-008A-8B46-B9CC-E4456F84C996}"/>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6" name="Parallelogram 5">
            <a:extLst>
              <a:ext uri="{FF2B5EF4-FFF2-40B4-BE49-F238E27FC236}">
                <a16:creationId xmlns:a16="http://schemas.microsoft.com/office/drawing/2014/main" id="{8A162E46-AFAD-E846-BF5C-F20FF11EA0EF}"/>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CB9D49A6-86F7-B744-828A-D7C1D9D15D8C}"/>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RETURN TO OPERATIONS</a:t>
            </a:r>
            <a:endParaRPr lang="en-US" dirty="0">
              <a:solidFill>
                <a:schemeClr val="bg1"/>
              </a:solidFill>
              <a:latin typeface="Century Gothic" panose="020B0502020202020204" pitchFamily="34" charset="0"/>
              <a:ea typeface="Arial" charset="0"/>
              <a:cs typeface="Arial" charset="0"/>
            </a:endParaRPr>
          </a:p>
        </p:txBody>
      </p:sp>
      <p:sp>
        <p:nvSpPr>
          <p:cNvPr id="38" name="TextBox 37">
            <a:extLst>
              <a:ext uri="{FF2B5EF4-FFF2-40B4-BE49-F238E27FC236}">
                <a16:creationId xmlns:a16="http://schemas.microsoft.com/office/drawing/2014/main" id="{A6C4B9E8-80D7-0E4C-98A0-080138C4551C}"/>
              </a:ext>
            </a:extLst>
          </p:cNvPr>
          <p:cNvSpPr txBox="1"/>
          <p:nvPr/>
        </p:nvSpPr>
        <p:spPr>
          <a:xfrm>
            <a:off x="367748" y="248400"/>
            <a:ext cx="4913525" cy="584775"/>
          </a:xfrm>
          <a:prstGeom prst="rect">
            <a:avLst/>
          </a:prstGeom>
          <a:noFill/>
        </p:spPr>
        <p:txBody>
          <a:bodyPr wrap="none" rtlCol="0">
            <a:spAutoFit/>
          </a:bodyPr>
          <a:lstStyle/>
          <a:p>
            <a:r>
              <a:rPr lang="en-US" sz="3200" dirty="0">
                <a:solidFill>
                  <a:schemeClr val="tx1">
                    <a:lumMod val="65000"/>
                    <a:lumOff val="35000"/>
                  </a:schemeClr>
                </a:solidFill>
                <a:latin typeface="Century Gothic" panose="020B0502020202020204" pitchFamily="34" charset="0"/>
              </a:rPr>
              <a:t>RETURN TO OPERATIONS</a:t>
            </a:r>
          </a:p>
        </p:txBody>
      </p:sp>
    </p:spTree>
    <p:extLst>
      <p:ext uri="{BB962C8B-B14F-4D97-AF65-F5344CB8AC3E}">
        <p14:creationId xmlns:p14="http://schemas.microsoft.com/office/powerpoint/2010/main" val="75753684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0" name="Group 9">
            <a:extLst>
              <a:ext uri="{FF2B5EF4-FFF2-40B4-BE49-F238E27FC236}">
                <a16:creationId xmlns:a16="http://schemas.microsoft.com/office/drawing/2014/main" id="{93ACF37A-639D-274A-B0A4-D757ADB93F82}"/>
              </a:ext>
            </a:extLst>
          </p:cNvPr>
          <p:cNvGrpSpPr/>
          <p:nvPr/>
        </p:nvGrpSpPr>
        <p:grpSpPr>
          <a:xfrm>
            <a:off x="7203068" y="-14628"/>
            <a:ext cx="5724680" cy="6219640"/>
            <a:chOff x="7203068" y="-14628"/>
            <a:chExt cx="5724680" cy="6219640"/>
          </a:xfrm>
        </p:grpSpPr>
        <p:sp>
          <p:nvSpPr>
            <p:cNvPr id="11" name="Triangle 10">
              <a:extLst>
                <a:ext uri="{FF2B5EF4-FFF2-40B4-BE49-F238E27FC236}">
                  <a16:creationId xmlns:a16="http://schemas.microsoft.com/office/drawing/2014/main" id="{429DFE3E-D028-C04F-B3A0-B74CB94EEB30}"/>
                </a:ext>
              </a:extLst>
            </p:cNvPr>
            <p:cNvSpPr/>
            <p:nvPr/>
          </p:nvSpPr>
          <p:spPr>
            <a:xfrm>
              <a:off x="8267700" y="1219200"/>
              <a:ext cx="1498109" cy="1121526"/>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Triangle 11">
              <a:extLst>
                <a:ext uri="{FF2B5EF4-FFF2-40B4-BE49-F238E27FC236}">
                  <a16:creationId xmlns:a16="http://schemas.microsoft.com/office/drawing/2014/main" id="{9B81F6BF-04D1-DF4B-8D33-710C5B8CFC59}"/>
                </a:ext>
              </a:extLst>
            </p:cNvPr>
            <p:cNvSpPr/>
            <p:nvPr/>
          </p:nvSpPr>
          <p:spPr>
            <a:xfrm rot="10800000">
              <a:off x="8267698" y="2340726"/>
              <a:ext cx="1498109" cy="1121526"/>
            </a:xfrm>
            <a:prstGeom prst="triangle">
              <a:avLst/>
            </a:prstGeom>
            <a:gradFill>
              <a:gsLst>
                <a:gs pos="100000">
                  <a:schemeClr val="bg1">
                    <a:alpha val="50000"/>
                  </a:schemeClr>
                </a:gs>
                <a:gs pos="0">
                  <a:schemeClr val="accent4"/>
                </a:gs>
              </a:gsLst>
              <a:lin ang="13500000" scaled="1"/>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Triangle 12">
              <a:extLst>
                <a:ext uri="{FF2B5EF4-FFF2-40B4-BE49-F238E27FC236}">
                  <a16:creationId xmlns:a16="http://schemas.microsoft.com/office/drawing/2014/main" id="{5D95E705-9CAA-CC4E-AEE3-6DE5F2E382A9}"/>
                </a:ext>
              </a:extLst>
            </p:cNvPr>
            <p:cNvSpPr/>
            <p:nvPr/>
          </p:nvSpPr>
          <p:spPr>
            <a:xfrm>
              <a:off x="9117614" y="2441587"/>
              <a:ext cx="1498109" cy="1121526"/>
            </a:xfrm>
            <a:prstGeom prst="triangle">
              <a:avLst/>
            </a:prstGeom>
            <a:gradFill>
              <a:gsLst>
                <a:gs pos="82000">
                  <a:srgbClr val="00BD32"/>
                </a:gs>
                <a:gs pos="0">
                  <a:schemeClr val="bg1">
                    <a:alpha val="50000"/>
                  </a:schemeClr>
                </a:gs>
              </a:gsLst>
              <a:lin ang="13500000" scaled="1"/>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Triangle 13">
              <a:extLst>
                <a:ext uri="{FF2B5EF4-FFF2-40B4-BE49-F238E27FC236}">
                  <a16:creationId xmlns:a16="http://schemas.microsoft.com/office/drawing/2014/main" id="{2A225979-6E54-2C41-8440-E84F8F423659}"/>
                </a:ext>
              </a:extLst>
            </p:cNvPr>
            <p:cNvSpPr/>
            <p:nvPr/>
          </p:nvSpPr>
          <p:spPr>
            <a:xfrm rot="10800000">
              <a:off x="9117612" y="3563113"/>
              <a:ext cx="1498109" cy="1121526"/>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Triangle 14">
              <a:extLst>
                <a:ext uri="{FF2B5EF4-FFF2-40B4-BE49-F238E27FC236}">
                  <a16:creationId xmlns:a16="http://schemas.microsoft.com/office/drawing/2014/main" id="{99D4EAFE-AD40-F242-B19C-EC8BEED0A088}"/>
                </a:ext>
              </a:extLst>
            </p:cNvPr>
            <p:cNvSpPr/>
            <p:nvPr/>
          </p:nvSpPr>
          <p:spPr>
            <a:xfrm rot="10800000">
              <a:off x="9118598" y="-14627"/>
              <a:ext cx="3073402" cy="2300834"/>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Triangle 15">
              <a:extLst>
                <a:ext uri="{FF2B5EF4-FFF2-40B4-BE49-F238E27FC236}">
                  <a16:creationId xmlns:a16="http://schemas.microsoft.com/office/drawing/2014/main" id="{A2B5CDB3-4703-884E-8888-82E6BD01DAE1}"/>
                </a:ext>
              </a:extLst>
            </p:cNvPr>
            <p:cNvSpPr/>
            <p:nvPr/>
          </p:nvSpPr>
          <p:spPr>
            <a:xfrm>
              <a:off x="11194577" y="5032308"/>
              <a:ext cx="825935" cy="618318"/>
            </a:xfrm>
            <a:prstGeom prst="triangle">
              <a:avLst/>
            </a:prstGeom>
            <a:gradFill>
              <a:gsLst>
                <a:gs pos="100000">
                  <a:schemeClr val="bg1">
                    <a:alpha val="50000"/>
                  </a:schemeClr>
                </a:gs>
                <a:gs pos="0">
                  <a:schemeClr val="tx2">
                    <a:lumMod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Triangle 16">
              <a:extLst>
                <a:ext uri="{FF2B5EF4-FFF2-40B4-BE49-F238E27FC236}">
                  <a16:creationId xmlns:a16="http://schemas.microsoft.com/office/drawing/2014/main" id="{B37C018E-2D3C-0A40-98D4-C97688179D36}"/>
                </a:ext>
              </a:extLst>
            </p:cNvPr>
            <p:cNvSpPr/>
            <p:nvPr/>
          </p:nvSpPr>
          <p:spPr>
            <a:xfrm rot="10800000">
              <a:off x="10726003" y="4976702"/>
              <a:ext cx="825935" cy="618318"/>
            </a:xfrm>
            <a:prstGeom prst="triangle">
              <a:avLst/>
            </a:prstGeom>
            <a:gradFill>
              <a:gsLst>
                <a:gs pos="82000">
                  <a:schemeClr val="tx2"/>
                </a:gs>
                <a:gs pos="0">
                  <a:schemeClr val="bg1">
                    <a:alpha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Triangle 17">
              <a:extLst>
                <a:ext uri="{FF2B5EF4-FFF2-40B4-BE49-F238E27FC236}">
                  <a16:creationId xmlns:a16="http://schemas.microsoft.com/office/drawing/2014/main" id="{0F8664E2-1B3B-F04B-A23F-6AA993EB0DBD}"/>
                </a:ext>
              </a:extLst>
            </p:cNvPr>
            <p:cNvSpPr/>
            <p:nvPr/>
          </p:nvSpPr>
          <p:spPr>
            <a:xfrm>
              <a:off x="10726004" y="4358384"/>
              <a:ext cx="825935" cy="618318"/>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Triangle 18">
              <a:extLst>
                <a:ext uri="{FF2B5EF4-FFF2-40B4-BE49-F238E27FC236}">
                  <a16:creationId xmlns:a16="http://schemas.microsoft.com/office/drawing/2014/main" id="{CD4A0186-03F6-8746-98C4-D1BD3B8F6786}"/>
                </a:ext>
              </a:extLst>
            </p:cNvPr>
            <p:cNvSpPr/>
            <p:nvPr/>
          </p:nvSpPr>
          <p:spPr>
            <a:xfrm>
              <a:off x="10732980" y="2926103"/>
              <a:ext cx="825935" cy="618318"/>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Triangle 19">
              <a:extLst>
                <a:ext uri="{FF2B5EF4-FFF2-40B4-BE49-F238E27FC236}">
                  <a16:creationId xmlns:a16="http://schemas.microsoft.com/office/drawing/2014/main" id="{FA4807C0-7727-BF41-866A-DF249CD60615}"/>
                </a:ext>
              </a:extLst>
            </p:cNvPr>
            <p:cNvSpPr/>
            <p:nvPr/>
          </p:nvSpPr>
          <p:spPr>
            <a:xfrm rot="10800000">
              <a:off x="10732979" y="3544421"/>
              <a:ext cx="825935" cy="618318"/>
            </a:xfrm>
            <a:prstGeom prst="triangle">
              <a:avLst/>
            </a:prstGeom>
            <a:gradFill>
              <a:gsLst>
                <a:gs pos="100000">
                  <a:schemeClr val="bg1">
                    <a:alpha val="50000"/>
                  </a:schemeClr>
                </a:gs>
                <a:gs pos="0">
                  <a:schemeClr val="tx2">
                    <a:lumMod val="60000"/>
                    <a:lumOff val="4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Triangle 20">
              <a:extLst>
                <a:ext uri="{FF2B5EF4-FFF2-40B4-BE49-F238E27FC236}">
                  <a16:creationId xmlns:a16="http://schemas.microsoft.com/office/drawing/2014/main" id="{50381D22-D3B8-894A-9A47-39C04AD55BF7}"/>
                </a:ext>
              </a:extLst>
            </p:cNvPr>
            <p:cNvSpPr/>
            <p:nvPr/>
          </p:nvSpPr>
          <p:spPr>
            <a:xfrm>
              <a:off x="11201553" y="3600027"/>
              <a:ext cx="825935" cy="618318"/>
            </a:xfrm>
            <a:prstGeom prst="triangle">
              <a:avLst/>
            </a:prstGeom>
            <a:gradFill>
              <a:gsLst>
                <a:gs pos="82000">
                  <a:srgbClr val="F0A622"/>
                </a:gs>
                <a:gs pos="0">
                  <a:schemeClr val="bg1">
                    <a:alpha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2" name="Triangle 21">
              <a:extLst>
                <a:ext uri="{FF2B5EF4-FFF2-40B4-BE49-F238E27FC236}">
                  <a16:creationId xmlns:a16="http://schemas.microsoft.com/office/drawing/2014/main" id="{64F35D60-F57E-114B-8851-C083C90EF4E9}"/>
                </a:ext>
              </a:extLst>
            </p:cNvPr>
            <p:cNvSpPr/>
            <p:nvPr/>
          </p:nvSpPr>
          <p:spPr>
            <a:xfrm rot="10800000">
              <a:off x="11201552" y="4218345"/>
              <a:ext cx="825935" cy="618318"/>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3" name="Triangle 22">
              <a:extLst>
                <a:ext uri="{FF2B5EF4-FFF2-40B4-BE49-F238E27FC236}">
                  <a16:creationId xmlns:a16="http://schemas.microsoft.com/office/drawing/2014/main" id="{BC2115BC-616E-8444-90D3-AABBF2EDE280}"/>
                </a:ext>
              </a:extLst>
            </p:cNvPr>
            <p:cNvSpPr/>
            <p:nvPr/>
          </p:nvSpPr>
          <p:spPr>
            <a:xfrm>
              <a:off x="9465415" y="5351037"/>
              <a:ext cx="613059" cy="458953"/>
            </a:xfrm>
            <a:prstGeom prst="triangle">
              <a:avLst/>
            </a:prstGeom>
            <a:gradFill>
              <a:gsLst>
                <a:gs pos="100000">
                  <a:schemeClr val="bg1">
                    <a:alpha val="50000"/>
                  </a:schemeClr>
                </a:gs>
                <a:gs pos="0">
                  <a:srgbClr val="92D050"/>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4" name="Triangle 23">
              <a:extLst>
                <a:ext uri="{FF2B5EF4-FFF2-40B4-BE49-F238E27FC236}">
                  <a16:creationId xmlns:a16="http://schemas.microsoft.com/office/drawing/2014/main" id="{62C6F799-B646-774D-873B-720F0728A0FE}"/>
                </a:ext>
              </a:extLst>
            </p:cNvPr>
            <p:cNvSpPr/>
            <p:nvPr/>
          </p:nvSpPr>
          <p:spPr>
            <a:xfrm rot="10800000">
              <a:off x="8796054" y="4684640"/>
              <a:ext cx="613059" cy="458953"/>
            </a:xfrm>
            <a:prstGeom prst="triangle">
              <a:avLst/>
            </a:prstGeom>
            <a:gradFill>
              <a:gsLst>
                <a:gs pos="82000">
                  <a:srgbClr val="00BD32"/>
                </a:gs>
                <a:gs pos="0">
                  <a:schemeClr val="bg1">
                    <a:alpha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5" name="Triangle 24">
              <a:extLst>
                <a:ext uri="{FF2B5EF4-FFF2-40B4-BE49-F238E27FC236}">
                  <a16:creationId xmlns:a16="http://schemas.microsoft.com/office/drawing/2014/main" id="{D8A653B3-917C-E540-A33D-3ED011DD4033}"/>
                </a:ext>
              </a:extLst>
            </p:cNvPr>
            <p:cNvSpPr/>
            <p:nvPr/>
          </p:nvSpPr>
          <p:spPr>
            <a:xfrm>
              <a:off x="8796055" y="4225687"/>
              <a:ext cx="613059" cy="458953"/>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6" name="Triangle 25">
              <a:extLst>
                <a:ext uri="{FF2B5EF4-FFF2-40B4-BE49-F238E27FC236}">
                  <a16:creationId xmlns:a16="http://schemas.microsoft.com/office/drawing/2014/main" id="{9577DFA0-A9FF-2B43-A41F-171454BCED95}"/>
                </a:ext>
              </a:extLst>
            </p:cNvPr>
            <p:cNvSpPr/>
            <p:nvPr/>
          </p:nvSpPr>
          <p:spPr>
            <a:xfrm>
              <a:off x="11429639" y="676405"/>
              <a:ext cx="1498109" cy="1121526"/>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7" name="Triangle 26">
              <a:extLst>
                <a:ext uri="{FF2B5EF4-FFF2-40B4-BE49-F238E27FC236}">
                  <a16:creationId xmlns:a16="http://schemas.microsoft.com/office/drawing/2014/main" id="{8293E5CE-7736-014E-BA46-038367CFA867}"/>
                </a:ext>
              </a:extLst>
            </p:cNvPr>
            <p:cNvSpPr/>
            <p:nvPr/>
          </p:nvSpPr>
          <p:spPr>
            <a:xfrm rot="10800000">
              <a:off x="11429637" y="1797931"/>
              <a:ext cx="1498109" cy="1121526"/>
            </a:xfrm>
            <a:prstGeom prst="triangle">
              <a:avLst/>
            </a:prstGeom>
            <a:gradFill>
              <a:gsLst>
                <a:gs pos="100000">
                  <a:schemeClr val="bg1">
                    <a:alpha val="50000"/>
                  </a:schemeClr>
                </a:gs>
                <a:gs pos="0">
                  <a:schemeClr val="accent4"/>
                </a:gs>
              </a:gsLst>
              <a:lin ang="13500000" scaled="1"/>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8" name="Triangle 27">
              <a:extLst>
                <a:ext uri="{FF2B5EF4-FFF2-40B4-BE49-F238E27FC236}">
                  <a16:creationId xmlns:a16="http://schemas.microsoft.com/office/drawing/2014/main" id="{D2A63E75-7A6F-5741-BA3D-44726B69F32E}"/>
                </a:ext>
              </a:extLst>
            </p:cNvPr>
            <p:cNvSpPr/>
            <p:nvPr/>
          </p:nvSpPr>
          <p:spPr>
            <a:xfrm rot="10800000">
              <a:off x="10001145" y="4978503"/>
              <a:ext cx="401094" cy="300270"/>
            </a:xfrm>
            <a:prstGeom prst="triangle">
              <a:avLst/>
            </a:prstGeom>
            <a:noFill/>
            <a:ln>
              <a:solidFill>
                <a:srgbClr val="00BD3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9" name="Triangle 28">
              <a:extLst>
                <a:ext uri="{FF2B5EF4-FFF2-40B4-BE49-F238E27FC236}">
                  <a16:creationId xmlns:a16="http://schemas.microsoft.com/office/drawing/2014/main" id="{C86C96C2-EC63-4446-8E42-B69EE6D95E68}"/>
                </a:ext>
              </a:extLst>
            </p:cNvPr>
            <p:cNvSpPr/>
            <p:nvPr/>
          </p:nvSpPr>
          <p:spPr>
            <a:xfrm>
              <a:off x="8478550" y="3436582"/>
              <a:ext cx="401094" cy="300270"/>
            </a:xfrm>
            <a:prstGeom prst="triangle">
              <a:avLst/>
            </a:prstGeom>
            <a:no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0" name="Triangle 29">
              <a:extLst>
                <a:ext uri="{FF2B5EF4-FFF2-40B4-BE49-F238E27FC236}">
                  <a16:creationId xmlns:a16="http://schemas.microsoft.com/office/drawing/2014/main" id="{C48F73DD-5553-A24C-88F5-CDEBD80B7A7F}"/>
                </a:ext>
              </a:extLst>
            </p:cNvPr>
            <p:cNvSpPr/>
            <p:nvPr/>
          </p:nvSpPr>
          <p:spPr>
            <a:xfrm>
              <a:off x="10560298" y="3911608"/>
              <a:ext cx="221130" cy="165545"/>
            </a:xfrm>
            <a:prstGeom prst="triangle">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1" name="Triangle 30">
              <a:extLst>
                <a:ext uri="{FF2B5EF4-FFF2-40B4-BE49-F238E27FC236}">
                  <a16:creationId xmlns:a16="http://schemas.microsoft.com/office/drawing/2014/main" id="{AD30F610-6AA6-FF44-841A-5C7C20FE3560}"/>
                </a:ext>
              </a:extLst>
            </p:cNvPr>
            <p:cNvSpPr/>
            <p:nvPr/>
          </p:nvSpPr>
          <p:spPr>
            <a:xfrm rot="10800000">
              <a:off x="10924816" y="6039467"/>
              <a:ext cx="221130" cy="165545"/>
            </a:xfrm>
            <a:prstGeom prst="triangle">
              <a:avLst/>
            </a:prstGeom>
            <a:noFill/>
            <a:ln>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2" name="Triangle 31">
              <a:extLst>
                <a:ext uri="{FF2B5EF4-FFF2-40B4-BE49-F238E27FC236}">
                  <a16:creationId xmlns:a16="http://schemas.microsoft.com/office/drawing/2014/main" id="{8D623594-760C-A648-9544-55859D44E04A}"/>
                </a:ext>
              </a:extLst>
            </p:cNvPr>
            <p:cNvSpPr/>
            <p:nvPr/>
          </p:nvSpPr>
          <p:spPr>
            <a:xfrm rot="10800000">
              <a:off x="8157134" y="1651419"/>
              <a:ext cx="221130" cy="165545"/>
            </a:xfrm>
            <a:prstGeom prst="triangle">
              <a:avLst/>
            </a:prstGeom>
            <a:noFill/>
            <a:ln>
              <a:solidFill>
                <a:srgbClr val="F0A62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3" name="Triangle 32">
              <a:extLst>
                <a:ext uri="{FF2B5EF4-FFF2-40B4-BE49-F238E27FC236}">
                  <a16:creationId xmlns:a16="http://schemas.microsoft.com/office/drawing/2014/main" id="{E9A0DB31-298F-CB4B-9985-0DEF1938C236}"/>
                </a:ext>
              </a:extLst>
            </p:cNvPr>
            <p:cNvSpPr/>
            <p:nvPr/>
          </p:nvSpPr>
          <p:spPr>
            <a:xfrm>
              <a:off x="11586492" y="2465841"/>
              <a:ext cx="221130" cy="165545"/>
            </a:xfrm>
            <a:prstGeom prst="triangle">
              <a:avLst/>
            </a:prstGeom>
            <a:noFill/>
            <a:ln>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4" name="Triangle 33">
              <a:extLst>
                <a:ext uri="{FF2B5EF4-FFF2-40B4-BE49-F238E27FC236}">
                  <a16:creationId xmlns:a16="http://schemas.microsoft.com/office/drawing/2014/main" id="{86178D03-BDD4-F44D-9E8D-E43A118A7185}"/>
                </a:ext>
              </a:extLst>
            </p:cNvPr>
            <p:cNvSpPr/>
            <p:nvPr/>
          </p:nvSpPr>
          <p:spPr>
            <a:xfrm>
              <a:off x="8875258" y="425489"/>
              <a:ext cx="164136" cy="122877"/>
            </a:xfrm>
            <a:prstGeom prst="triangle">
              <a:avLst/>
            </a:prstGeom>
            <a:noFill/>
            <a:ln>
              <a:solidFill>
                <a:srgbClr val="00BD3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5" name="Triangle 34">
              <a:extLst>
                <a:ext uri="{FF2B5EF4-FFF2-40B4-BE49-F238E27FC236}">
                  <a16:creationId xmlns:a16="http://schemas.microsoft.com/office/drawing/2014/main" id="{54BDC2D1-67D0-9342-B83E-65D164AB13D9}"/>
                </a:ext>
              </a:extLst>
            </p:cNvPr>
            <p:cNvSpPr/>
            <p:nvPr/>
          </p:nvSpPr>
          <p:spPr>
            <a:xfrm rot="10800000">
              <a:off x="11900905" y="4908188"/>
              <a:ext cx="164136" cy="122877"/>
            </a:xfrm>
            <a:prstGeom prst="triangle">
              <a:avLst/>
            </a:prstGeom>
            <a:no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 name="Triangle 35">
              <a:extLst>
                <a:ext uri="{FF2B5EF4-FFF2-40B4-BE49-F238E27FC236}">
                  <a16:creationId xmlns:a16="http://schemas.microsoft.com/office/drawing/2014/main" id="{0BBEA4D4-C4F5-7245-9715-3D202535A8DB}"/>
                </a:ext>
              </a:extLst>
            </p:cNvPr>
            <p:cNvSpPr/>
            <p:nvPr/>
          </p:nvSpPr>
          <p:spPr>
            <a:xfrm>
              <a:off x="9494499" y="1271969"/>
              <a:ext cx="401094" cy="300270"/>
            </a:xfrm>
            <a:prstGeom prst="triangle">
              <a:avLst/>
            </a:prstGeom>
            <a:noFill/>
            <a:ln>
              <a:solidFill>
                <a:srgbClr val="F0A62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7" name="Triangle 36">
              <a:extLst>
                <a:ext uri="{FF2B5EF4-FFF2-40B4-BE49-F238E27FC236}">
                  <a16:creationId xmlns:a16="http://schemas.microsoft.com/office/drawing/2014/main" id="{813A3DAF-7C4C-FB42-916E-208F74FB0115}"/>
                </a:ext>
              </a:extLst>
            </p:cNvPr>
            <p:cNvSpPr/>
            <p:nvPr/>
          </p:nvSpPr>
          <p:spPr>
            <a:xfrm rot="10800000">
              <a:off x="7203068" y="-14628"/>
              <a:ext cx="1592986" cy="1192554"/>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aphicFrame>
        <p:nvGraphicFramePr>
          <p:cNvPr id="38" name="Table 37">
            <a:extLst>
              <a:ext uri="{FF2B5EF4-FFF2-40B4-BE49-F238E27FC236}">
                <a16:creationId xmlns:a16="http://schemas.microsoft.com/office/drawing/2014/main" id="{F9CA47D4-F9F1-1E41-AFA1-13B627967D4B}"/>
              </a:ext>
            </a:extLst>
          </p:cNvPr>
          <p:cNvGraphicFramePr>
            <a:graphicFrameLocks noGrp="1"/>
          </p:cNvGraphicFramePr>
          <p:nvPr/>
        </p:nvGraphicFramePr>
        <p:xfrm>
          <a:off x="473711" y="1048010"/>
          <a:ext cx="7926578" cy="4844253"/>
        </p:xfrm>
        <a:graphic>
          <a:graphicData uri="http://schemas.openxmlformats.org/drawingml/2006/table">
            <a:tbl>
              <a:tblPr>
                <a:effectLst>
                  <a:outerShdw blurRad="114300" dist="88900" dir="8100000" algn="tr" rotWithShape="0">
                    <a:schemeClr val="bg1">
                      <a:lumMod val="50000"/>
                      <a:alpha val="40000"/>
                    </a:schemeClr>
                  </a:outerShdw>
                  <a:reflection blurRad="6350" stA="52000" endA="300" endPos="35000" dir="5400000" sy="-100000" algn="bl" rotWithShape="0"/>
                </a:effectLst>
                <a:tableStyleId>{5C22544A-7EE6-4342-B048-85BDC9FD1C3A}</a:tableStyleId>
              </a:tblPr>
              <a:tblGrid>
                <a:gridCol w="7926578">
                  <a:extLst>
                    <a:ext uri="{9D8B030D-6E8A-4147-A177-3AD203B41FA5}">
                      <a16:colId xmlns:a16="http://schemas.microsoft.com/office/drawing/2014/main" val="155532388"/>
                    </a:ext>
                  </a:extLst>
                </a:gridCol>
              </a:tblGrid>
              <a:tr h="4844253">
                <a:tc>
                  <a:txBody>
                    <a:bodyPr/>
                    <a:lstStyle/>
                    <a:p>
                      <a:pPr algn="l" fontAlgn="ctr"/>
                      <a:r>
                        <a:rPr lang="en-US" sz="1600" b="0" i="0" u="none" strike="noStrike" dirty="0">
                          <a:solidFill>
                            <a:schemeClr val="tx1"/>
                          </a:solidFill>
                          <a:effectLst/>
                          <a:latin typeface="Century Gothic" panose="020B0502020202020204" pitchFamily="34" charset="0"/>
                        </a:rPr>
                        <a:t>Enter Text</a:t>
                      </a:r>
                    </a:p>
                  </a:txBody>
                  <a:tcPr marL="274320" marR="274320" marT="182880" marB="18288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gradFill>
                      <a:gsLst>
                        <a:gs pos="0">
                          <a:schemeClr val="bg1"/>
                        </a:gs>
                        <a:gs pos="100000">
                          <a:schemeClr val="bg1">
                            <a:alpha val="49000"/>
                          </a:schemeClr>
                        </a:gs>
                      </a:gsLst>
                      <a:lin ang="2700000" scaled="0"/>
                    </a:gradFill>
                  </a:tcPr>
                </a:tc>
                <a:extLst>
                  <a:ext uri="{0D108BD9-81ED-4DB2-BD59-A6C34878D82A}">
                    <a16:rowId xmlns:a16="http://schemas.microsoft.com/office/drawing/2014/main" val="2846645468"/>
                  </a:ext>
                </a:extLst>
              </a:tr>
            </a:tbl>
          </a:graphicData>
        </a:graphic>
      </p:graphicFrame>
      <p:sp>
        <p:nvSpPr>
          <p:cNvPr id="39" name="TextBox 38">
            <a:extLst>
              <a:ext uri="{FF2B5EF4-FFF2-40B4-BE49-F238E27FC236}">
                <a16:creationId xmlns:a16="http://schemas.microsoft.com/office/drawing/2014/main" id="{89CDDD26-9A42-614D-92CF-ED2AD642A763}"/>
              </a:ext>
            </a:extLst>
          </p:cNvPr>
          <p:cNvSpPr txBox="1"/>
          <p:nvPr/>
        </p:nvSpPr>
        <p:spPr>
          <a:xfrm>
            <a:off x="367748" y="248400"/>
            <a:ext cx="2531462" cy="584775"/>
          </a:xfrm>
          <a:prstGeom prst="rect">
            <a:avLst/>
          </a:prstGeom>
          <a:noFill/>
        </p:spPr>
        <p:txBody>
          <a:bodyPr wrap="none" rtlCol="0">
            <a:spAutoFit/>
          </a:bodyPr>
          <a:lstStyle/>
          <a:p>
            <a:r>
              <a:rPr lang="en-US" sz="3200" dirty="0">
                <a:solidFill>
                  <a:schemeClr val="tx1">
                    <a:lumMod val="65000"/>
                    <a:lumOff val="35000"/>
                  </a:schemeClr>
                </a:solidFill>
                <a:latin typeface="Century Gothic" panose="020B0502020202020204" pitchFamily="34" charset="0"/>
              </a:rPr>
              <a:t>COMMENTS</a:t>
            </a:r>
          </a:p>
        </p:txBody>
      </p:sp>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sp>
        <p:nvSpPr>
          <p:cNvPr id="5" name="Rectangle 7">
            <a:extLst>
              <a:ext uri="{FF2B5EF4-FFF2-40B4-BE49-F238E27FC236}">
                <a16:creationId xmlns:a16="http://schemas.microsoft.com/office/drawing/2014/main" id="{CF8312F4-008A-8B46-B9CC-E4456F84C996}"/>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6" name="Parallelogram 5">
            <a:extLst>
              <a:ext uri="{FF2B5EF4-FFF2-40B4-BE49-F238E27FC236}">
                <a16:creationId xmlns:a16="http://schemas.microsoft.com/office/drawing/2014/main" id="{8A162E46-AFAD-E846-BF5C-F20FF11EA0EF}"/>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CB9D49A6-86F7-B744-828A-D7C1D9D15D8C}"/>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ea typeface="Arial" charset="0"/>
                <a:cs typeface="Arial" charset="0"/>
              </a:rPr>
              <a:t>COMMENTS</a:t>
            </a:r>
          </a:p>
        </p:txBody>
      </p:sp>
    </p:spTree>
    <p:extLst>
      <p:ext uri="{BB962C8B-B14F-4D97-AF65-F5344CB8AC3E}">
        <p14:creationId xmlns:p14="http://schemas.microsoft.com/office/powerpoint/2010/main" val="822524391"/>
      </p:ext>
    </p:extLst>
  </p:cSld>
  <p:clrMapOvr>
    <a:masterClrMapping/>
  </p:clrMapOvr>
</p:sld>
</file>

<file path=ppt/theme/theme1.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2" id="{C1CDC00D-7F9F-4BEF-B6FD-4DACF8822631}" vid="{C9F370FC-1590-49D2-BE9E-84189C243136}"/>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IC-Information-Technology-IT-Service-Contingency-Plan-Presentation-Template_PowerPoint - SR edits</Template>
  <TotalTime>3</TotalTime>
  <Words>301</Words>
  <Application>Microsoft Office PowerPoint</Application>
  <PresentationFormat>Широкоэкранный</PresentationFormat>
  <Paragraphs>75</Paragraphs>
  <Slides>10</Slides>
  <Notes>9</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10</vt:i4>
      </vt:variant>
    </vt:vector>
  </HeadingPairs>
  <TitlesOfParts>
    <vt:vector size="15" baseType="lpstr">
      <vt:lpstr>Arial</vt:lpstr>
      <vt:lpstr>Calibri</vt:lpstr>
      <vt:lpstr>Calibri Light</vt:lpstr>
      <vt:lpstr>Century Gothic</vt:lpstr>
      <vt:lpstr>Тема Office</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Alexandra Ragazhinskaya</dc:creator>
  <cp:lastModifiedBy>Alexandra Ragazhinskaya</cp:lastModifiedBy>
  <cp:revision>1</cp:revision>
  <dcterms:created xsi:type="dcterms:W3CDTF">2021-04-01T18:58:06Z</dcterms:created>
  <dcterms:modified xsi:type="dcterms:W3CDTF">2021-04-01T19:01:09Z</dcterms:modified>
</cp:coreProperties>
</file>